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F6228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F6228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F6228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F6228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F6228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F6228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F6228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F6228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4F6228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F6228"/>
        </a:fontRef>
        <a:srgbClr val="4F622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F6228"/>
        </a:fontRef>
        <a:srgbClr val="4F622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F6228"/>
        </a:fontRef>
        <a:srgbClr val="4F622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F6228"/>
        </a:fontRef>
        <a:srgbClr val="4F62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A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F6228"/>
        </a:fontRef>
        <a:srgbClr val="4F62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F6228"/>
              </a:solidFill>
              <a:prstDash val="solid"/>
              <a:round/>
            </a:ln>
          </a:top>
          <a:bottom>
            <a:ln w="25400" cap="flat">
              <a:solidFill>
                <a:srgbClr val="4F622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F6228"/>
              </a:solidFill>
              <a:prstDash val="solid"/>
              <a:round/>
            </a:ln>
          </a:top>
          <a:bottom>
            <a:ln w="25400" cap="flat">
              <a:solidFill>
                <a:srgbClr val="4F622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F6228"/>
        </a:fontRef>
        <a:srgbClr val="4F622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1CB"/>
          </a:solidFill>
        </a:fill>
      </a:tcStyle>
    </a:wholeTbl>
    <a:band2H>
      <a:tcTxStyle b="def" i="def"/>
      <a:tcStyle>
        <a:tcBdr/>
        <a:fill>
          <a:solidFill>
            <a:srgbClr val="E8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6228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622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6228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indent="39687">
              <a:spcBef>
                <a:spcPts val="400"/>
              </a:spcBef>
              <a:defRPr>
                <a:latin typeface="System Font"/>
                <a:ea typeface="System Font"/>
                <a:cs typeface="System Font"/>
                <a:sym typeface="System Font"/>
              </a:defRPr>
            </a:lvl1pPr>
          </a:lstStyle>
          <a:p>
            <a:pPr/>
            <a:r>
              <a:t>Late Cretaceous = when dinosaurs became extinct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1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7482378" y="6404292"/>
            <a:ext cx="27365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System Font"/>
                <a:ea typeface="System Font"/>
                <a:cs typeface="System Font"/>
                <a:sym typeface="System Fon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77933C"/>
          </a:solidFill>
          <a:ln w="12700">
            <a:miter lim="400000"/>
          </a:ln>
          <a:effectLst>
            <a:outerShdw sx="100000" sy="100000" kx="0" ky="0" algn="b" rotWithShape="0" blurRad="63500" dist="38098" dir="2700000">
              <a:srgbClr val="808080">
                <a:alpha val="39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77800" tIns="177800" rIns="177800" bIns="177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10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10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10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10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10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55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101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147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193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382587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772658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1208087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1726247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2183447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2640647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3097847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3555047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4012247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FF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ystem Fon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ystem Fon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ystem Fon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ystem Fon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ystem Fon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ystem Fon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ystem Fon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ystem Fon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ystem Fon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8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homp!"/>
          <p:cNvSpPr txBox="1"/>
          <p:nvPr/>
        </p:nvSpPr>
        <p:spPr>
          <a:xfrm>
            <a:off x="0" y="0"/>
            <a:ext cx="11557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>
              <a:defRPr sz="1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chomp!</a:t>
            </a:r>
          </a:p>
        </p:txBody>
      </p:sp>
      <p:sp>
        <p:nvSpPr>
          <p:cNvPr id="32" name="chomp!"/>
          <p:cNvSpPr txBox="1"/>
          <p:nvPr/>
        </p:nvSpPr>
        <p:spPr>
          <a:xfrm>
            <a:off x="0" y="533400"/>
            <a:ext cx="11557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>
              <a:defRPr sz="1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chomp!</a:t>
            </a:r>
          </a:p>
        </p:txBody>
      </p:sp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7987" y="1681162"/>
            <a:ext cx="4926013" cy="3346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098" dir="2700000">
              <a:srgbClr val="000000">
                <a:alpha val="39999"/>
              </a:srgbClr>
            </a:outerShdw>
          </a:effectLst>
        </p:spPr>
      </p:pic>
      <p:grpSp>
        <p:nvGrpSpPr>
          <p:cNvPr id="36" name="Group"/>
          <p:cNvGrpSpPr/>
          <p:nvPr/>
        </p:nvGrpSpPr>
        <p:grpSpPr>
          <a:xfrm>
            <a:off x="304799" y="2743200"/>
            <a:ext cx="4908552" cy="2667001"/>
            <a:chOff x="0" y="0"/>
            <a:chExt cx="4908550" cy="2667000"/>
          </a:xfrm>
        </p:grpSpPr>
        <p:sp>
          <p:nvSpPr>
            <p:cNvPr id="34" name="Shape"/>
            <p:cNvSpPr/>
            <p:nvPr/>
          </p:nvSpPr>
          <p:spPr>
            <a:xfrm>
              <a:off x="-1" y="0"/>
              <a:ext cx="4908552" cy="266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58" y="0"/>
                  </a:moveTo>
                  <a:cubicBezTo>
                    <a:pt x="1101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101" y="21600"/>
                    <a:pt x="2458" y="21600"/>
                  </a:cubicBezTo>
                  <a:lnTo>
                    <a:pt x="12292" y="21600"/>
                  </a:lnTo>
                  <a:cubicBezTo>
                    <a:pt x="13650" y="21600"/>
                    <a:pt x="14751" y="19988"/>
                    <a:pt x="14751" y="18000"/>
                  </a:cubicBezTo>
                  <a:lnTo>
                    <a:pt x="14751" y="9000"/>
                  </a:lnTo>
                  <a:lnTo>
                    <a:pt x="21600" y="70"/>
                  </a:lnTo>
                  <a:lnTo>
                    <a:pt x="14751" y="3600"/>
                  </a:lnTo>
                  <a:cubicBezTo>
                    <a:pt x="14751" y="1612"/>
                    <a:pt x="13650" y="0"/>
                    <a:pt x="12292" y="0"/>
                  </a:cubicBezTo>
                  <a:lnTo>
                    <a:pt x="86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000000">
                  <a:alpha val="39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" name="This presentation is brought to you by Grammar Bytes!, ©2017 by Robin L. Simmons."/>
            <p:cNvSpPr txBox="1"/>
            <p:nvPr/>
          </p:nvSpPr>
          <p:spPr>
            <a:xfrm>
              <a:off x="120650" y="337914"/>
              <a:ext cx="3111500" cy="19911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This presentation is brought to you by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Grammar Bytes!</a:t>
              </a:r>
              <a:r>
                <a:t>, ©2017 by Robin L. Simmons.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" grpId="1"/>
      <p:bldP build="whole" bldLvl="1" animBg="1" rev="0" advAuto="0" spid="31" grpId="2"/>
      <p:bldP build="whole" bldLvl="1" animBg="1" rev="0" advAuto="0" spid="36" grpId="4"/>
      <p:bldP build="whole" bldLvl="1" animBg="1" rev="0" advAuto="0" spid="3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2286000"/>
            <a:ext cx="2436813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2286000"/>
            <a:ext cx="2438400" cy="392112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s Before Name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Titles Before Names</a:t>
            </a:r>
          </a:p>
        </p:txBody>
      </p:sp>
      <p:sp>
        <p:nvSpPr>
          <p:cNvPr id="111" name="Professor Stone…"/>
          <p:cNvSpPr txBox="1"/>
          <p:nvPr>
            <p:ph type="body" sz="half" idx="1"/>
          </p:nvPr>
        </p:nvSpPr>
        <p:spPr>
          <a:xfrm>
            <a:off x="457200" y="2438400"/>
            <a:ext cx="2971800" cy="4335463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P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rofessor Stone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U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ncle Jerry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P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resident Obama</a:t>
            </a:r>
          </a:p>
        </p:txBody>
      </p:sp>
      <p:sp>
        <p:nvSpPr>
          <p:cNvPr id="112" name="the nursing professor…"/>
          <p:cNvSpPr txBox="1"/>
          <p:nvPr/>
        </p:nvSpPr>
        <p:spPr>
          <a:xfrm>
            <a:off x="5562600" y="2438400"/>
            <a:ext cx="3060700" cy="2579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nursing </a:t>
            </a:r>
            <a:r>
              <a:rPr>
                <a:solidFill>
                  <a:srgbClr val="FFC000"/>
                </a:solidFill>
              </a:rPr>
              <a:t>p</a:t>
            </a:r>
            <a:r>
              <a:t>rofessor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my </a:t>
            </a:r>
            <a:r>
              <a:rPr>
                <a:solidFill>
                  <a:srgbClr val="FFC000"/>
                </a:solidFill>
              </a:rPr>
              <a:t>u</a:t>
            </a:r>
            <a:r>
              <a:t>ncle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</a:t>
            </a:r>
            <a:r>
              <a:rPr>
                <a:solidFill>
                  <a:srgbClr val="FFC000"/>
                </a:solidFill>
              </a:rPr>
              <a:t>p</a:t>
            </a:r>
            <a:r>
              <a:t>resident of our stamp collecting club</a:t>
            </a:r>
          </a:p>
        </p:txBody>
      </p:sp>
      <p:grpSp>
        <p:nvGrpSpPr>
          <p:cNvPr id="115" name="Group"/>
          <p:cNvGrpSpPr/>
          <p:nvPr/>
        </p:nvGrpSpPr>
        <p:grpSpPr>
          <a:xfrm>
            <a:off x="2133599" y="3870325"/>
            <a:ext cx="1981201" cy="2606676"/>
            <a:chOff x="0" y="0"/>
            <a:chExt cx="1981200" cy="2606675"/>
          </a:xfrm>
        </p:grpSpPr>
        <p:sp>
          <p:nvSpPr>
            <p:cNvPr id="113" name="Shape"/>
            <p:cNvSpPr/>
            <p:nvPr/>
          </p:nvSpPr>
          <p:spPr>
            <a:xfrm>
              <a:off x="0" y="0"/>
              <a:ext cx="1981200" cy="260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12758"/>
                  </a:moveTo>
                  <a:cubicBezTo>
                    <a:pt x="1612" y="12758"/>
                    <a:pt x="0" y="13418"/>
                    <a:pt x="0" y="14232"/>
                  </a:cubicBezTo>
                  <a:lnTo>
                    <a:pt x="0" y="20126"/>
                  </a:lnTo>
                  <a:cubicBezTo>
                    <a:pt x="0" y="20940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940"/>
                    <a:pt x="21600" y="20126"/>
                  </a:cubicBezTo>
                  <a:lnTo>
                    <a:pt x="21600" y="14232"/>
                  </a:lnTo>
                  <a:cubicBezTo>
                    <a:pt x="21600" y="13418"/>
                    <a:pt x="19988" y="12758"/>
                    <a:pt x="18000" y="12758"/>
                  </a:cubicBezTo>
                  <a:lnTo>
                    <a:pt x="20777" y="0"/>
                  </a:lnTo>
                  <a:lnTo>
                    <a:pt x="12600" y="1275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" name="Capitalize these!"/>
            <p:cNvSpPr txBox="1"/>
            <p:nvPr/>
          </p:nvSpPr>
          <p:spPr>
            <a:xfrm>
              <a:off x="69850" y="1647499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118" name="Group"/>
          <p:cNvGrpSpPr/>
          <p:nvPr/>
        </p:nvGrpSpPr>
        <p:grpSpPr>
          <a:xfrm>
            <a:off x="4783137" y="3900487"/>
            <a:ext cx="3446463" cy="2728913"/>
            <a:chOff x="0" y="0"/>
            <a:chExt cx="3446462" cy="2728912"/>
          </a:xfrm>
        </p:grpSpPr>
        <p:sp>
          <p:nvSpPr>
            <p:cNvPr id="116" name="Shape"/>
            <p:cNvSpPr/>
            <p:nvPr/>
          </p:nvSpPr>
          <p:spPr>
            <a:xfrm>
              <a:off x="0" y="0"/>
              <a:ext cx="3446463" cy="272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68" y="12550"/>
                  </a:moveTo>
                  <a:cubicBezTo>
                    <a:pt x="5685" y="12550"/>
                    <a:pt x="4402" y="13225"/>
                    <a:pt x="4402" y="14058"/>
                  </a:cubicBezTo>
                  <a:lnTo>
                    <a:pt x="4402" y="20092"/>
                  </a:lnTo>
                  <a:cubicBezTo>
                    <a:pt x="4402" y="20925"/>
                    <a:pt x="5685" y="21600"/>
                    <a:pt x="7268" y="21600"/>
                  </a:cubicBezTo>
                  <a:lnTo>
                    <a:pt x="18734" y="21600"/>
                  </a:lnTo>
                  <a:cubicBezTo>
                    <a:pt x="20317" y="21600"/>
                    <a:pt x="21600" y="20925"/>
                    <a:pt x="21600" y="20092"/>
                  </a:cubicBezTo>
                  <a:lnTo>
                    <a:pt x="21600" y="14058"/>
                  </a:lnTo>
                  <a:cubicBezTo>
                    <a:pt x="21600" y="13225"/>
                    <a:pt x="20317" y="12550"/>
                    <a:pt x="18734" y="12550"/>
                  </a:cubicBezTo>
                  <a:lnTo>
                    <a:pt x="11568" y="12550"/>
                  </a:lnTo>
                  <a:lnTo>
                    <a:pt x="0" y="0"/>
                  </a:lnTo>
                  <a:lnTo>
                    <a:pt x="7268" y="1255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" name="But use lower case for these!"/>
            <p:cNvSpPr txBox="1"/>
            <p:nvPr/>
          </p:nvSpPr>
          <p:spPr>
            <a:xfrm>
              <a:off x="803645" y="1694894"/>
              <a:ext cx="2541171" cy="92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" grpId="2"/>
      <p:bldP build="whole" bldLvl="1" animBg="1" rev="0" advAuto="0" spid="115" grpId="4"/>
      <p:bldP build="whole" bldLvl="1" animBg="1" rev="0" advAuto="0" spid="115" grpId="5"/>
      <p:bldP build="p" bldLvl="1" animBg="1" rev="0" advAuto="0" spid="111" grpId="3"/>
      <p:bldP build="p" bldLvl="5" animBg="1" rev="0" advAuto="0" spid="112" grpId="7"/>
      <p:bldP build="whole" bldLvl="1" animBg="1" rev="0" advAuto="0" spid="109" grpId="6"/>
      <p:bldP build="whole" bldLvl="1" animBg="1" rev="0" advAuto="0" spid="118" grpId="8"/>
      <p:bldP build="whole" bldLvl="1" animBg="1" rev="0" advAuto="0" spid="1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0087" y="2286000"/>
            <a:ext cx="2205038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2327275"/>
            <a:ext cx="2286000" cy="392112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pecific Place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Specific Places</a:t>
            </a:r>
          </a:p>
        </p:txBody>
      </p:sp>
      <p:sp>
        <p:nvSpPr>
          <p:cNvPr id="123" name="Tito’s Taco Palace…"/>
          <p:cNvSpPr txBox="1"/>
          <p:nvPr>
            <p:ph type="body" sz="half" idx="1"/>
          </p:nvPr>
        </p:nvSpPr>
        <p:spPr>
          <a:xfrm>
            <a:off x="457200" y="2438400"/>
            <a:ext cx="2971800" cy="4335463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T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ito’s </a:t>
            </a:r>
            <a:r>
              <a:t>T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aco </a:t>
            </a:r>
            <a:r>
              <a:t>P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alace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N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ew </a:t>
            </a:r>
            <a:r>
              <a:t>Y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ork </a:t>
            </a:r>
            <a:r>
              <a:t>C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ity 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G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atorland</a:t>
            </a:r>
          </a:p>
        </p:txBody>
      </p:sp>
      <p:sp>
        <p:nvSpPr>
          <p:cNvPr id="124" name="the taco stand outside…"/>
          <p:cNvSpPr txBox="1"/>
          <p:nvPr/>
        </p:nvSpPr>
        <p:spPr>
          <a:xfrm>
            <a:off x="5562600" y="2438400"/>
            <a:ext cx="3060700" cy="176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</a:t>
            </a:r>
            <a:r>
              <a:rPr>
                <a:solidFill>
                  <a:srgbClr val="FFC000"/>
                </a:solidFill>
              </a:rPr>
              <a:t>t</a:t>
            </a:r>
            <a:r>
              <a:t>aco </a:t>
            </a:r>
            <a:r>
              <a:rPr>
                <a:solidFill>
                  <a:srgbClr val="FFC000"/>
                </a:solidFill>
              </a:rPr>
              <a:t>s</a:t>
            </a:r>
            <a:r>
              <a:t>tand outside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</a:t>
            </a:r>
            <a:r>
              <a:rPr>
                <a:solidFill>
                  <a:srgbClr val="FFC000"/>
                </a:solidFill>
              </a:rPr>
              <a:t>c</a:t>
            </a:r>
            <a:r>
              <a:t>ity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</a:t>
            </a:r>
            <a:r>
              <a:rPr>
                <a:solidFill>
                  <a:srgbClr val="FFC000"/>
                </a:solidFill>
              </a:rPr>
              <a:t>t</a:t>
            </a:r>
            <a:r>
              <a:t>heme </a:t>
            </a:r>
            <a:r>
              <a:rPr>
                <a:solidFill>
                  <a:srgbClr val="FFC000"/>
                </a:solidFill>
              </a:rPr>
              <a:t>p</a:t>
            </a:r>
            <a:r>
              <a:t>ark</a:t>
            </a:r>
          </a:p>
        </p:txBody>
      </p:sp>
      <p:grpSp>
        <p:nvGrpSpPr>
          <p:cNvPr id="127" name="Group"/>
          <p:cNvGrpSpPr/>
          <p:nvPr/>
        </p:nvGrpSpPr>
        <p:grpSpPr>
          <a:xfrm>
            <a:off x="1142999" y="3152774"/>
            <a:ext cx="2627314" cy="2562227"/>
            <a:chOff x="0" y="0"/>
            <a:chExt cx="2627312" cy="2562225"/>
          </a:xfrm>
        </p:grpSpPr>
        <p:sp>
          <p:nvSpPr>
            <p:cNvPr id="125" name="Shape"/>
            <p:cNvSpPr/>
            <p:nvPr/>
          </p:nvSpPr>
          <p:spPr>
            <a:xfrm>
              <a:off x="0" y="-1"/>
              <a:ext cx="2627313" cy="256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14" y="12606"/>
                  </a:moveTo>
                  <a:cubicBezTo>
                    <a:pt x="1215" y="12606"/>
                    <a:pt x="0" y="13277"/>
                    <a:pt x="0" y="14105"/>
                  </a:cubicBezTo>
                  <a:lnTo>
                    <a:pt x="0" y="20101"/>
                  </a:lnTo>
                  <a:cubicBezTo>
                    <a:pt x="0" y="20929"/>
                    <a:pt x="1215" y="21600"/>
                    <a:pt x="2714" y="21600"/>
                  </a:cubicBezTo>
                  <a:lnTo>
                    <a:pt x="13568" y="21600"/>
                  </a:lnTo>
                  <a:cubicBezTo>
                    <a:pt x="15067" y="21600"/>
                    <a:pt x="16281" y="20929"/>
                    <a:pt x="16281" y="20101"/>
                  </a:cubicBezTo>
                  <a:lnTo>
                    <a:pt x="16281" y="14105"/>
                  </a:lnTo>
                  <a:cubicBezTo>
                    <a:pt x="16281" y="13277"/>
                    <a:pt x="15067" y="12606"/>
                    <a:pt x="13568" y="12606"/>
                  </a:cubicBezTo>
                  <a:lnTo>
                    <a:pt x="21600" y="0"/>
                  </a:lnTo>
                  <a:lnTo>
                    <a:pt x="9497" y="1260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6" name="Capitalize these!"/>
            <p:cNvSpPr txBox="1"/>
            <p:nvPr/>
          </p:nvSpPr>
          <p:spPr>
            <a:xfrm>
              <a:off x="69850" y="1603044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4984750" y="3184524"/>
            <a:ext cx="3016250" cy="3140076"/>
            <a:chOff x="0" y="0"/>
            <a:chExt cx="3016249" cy="3140075"/>
          </a:xfrm>
        </p:grpSpPr>
        <p:sp>
          <p:nvSpPr>
            <p:cNvPr id="128" name="Shape"/>
            <p:cNvSpPr/>
            <p:nvPr/>
          </p:nvSpPr>
          <p:spPr>
            <a:xfrm>
              <a:off x="0" y="0"/>
              <a:ext cx="3016250" cy="314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24" y="13736"/>
                  </a:moveTo>
                  <a:cubicBezTo>
                    <a:pt x="3415" y="13736"/>
                    <a:pt x="1949" y="14323"/>
                    <a:pt x="1949" y="15047"/>
                  </a:cubicBezTo>
                  <a:lnTo>
                    <a:pt x="1949" y="20289"/>
                  </a:lnTo>
                  <a:cubicBezTo>
                    <a:pt x="1949" y="21013"/>
                    <a:pt x="3415" y="21600"/>
                    <a:pt x="5224" y="21600"/>
                  </a:cubicBezTo>
                  <a:lnTo>
                    <a:pt x="18325" y="21600"/>
                  </a:lnTo>
                  <a:cubicBezTo>
                    <a:pt x="20134" y="21600"/>
                    <a:pt x="21600" y="21013"/>
                    <a:pt x="21600" y="20289"/>
                  </a:cubicBezTo>
                  <a:lnTo>
                    <a:pt x="21600" y="15047"/>
                  </a:lnTo>
                  <a:cubicBezTo>
                    <a:pt x="21600" y="14323"/>
                    <a:pt x="20134" y="13736"/>
                    <a:pt x="18325" y="13736"/>
                  </a:cubicBezTo>
                  <a:lnTo>
                    <a:pt x="10137" y="13736"/>
                  </a:lnTo>
                  <a:lnTo>
                    <a:pt x="0" y="0"/>
                  </a:lnTo>
                  <a:lnTo>
                    <a:pt x="5224" y="1373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" name="But use lower case for these!"/>
            <p:cNvSpPr txBox="1"/>
            <p:nvPr/>
          </p:nvSpPr>
          <p:spPr>
            <a:xfrm>
              <a:off x="373258" y="2106100"/>
              <a:ext cx="2541339" cy="92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6"/>
      <p:bldP build="whole" bldLvl="1" animBg="1" rev="0" advAuto="0" spid="122" grpId="1"/>
      <p:bldP build="whole" bldLvl="1" animBg="1" rev="0" advAuto="0" spid="120" grpId="2"/>
      <p:bldP build="whole" bldLvl="1" animBg="1" rev="0" advAuto="0" spid="127" grpId="4"/>
      <p:bldP build="whole" bldLvl="1" animBg="1" rev="0" advAuto="0" spid="127" grpId="5"/>
      <p:bldP build="p" bldLvl="5" animBg="1" rev="0" advAuto="0" spid="124" grpId="7"/>
      <p:bldP build="p" bldLvl="1" animBg="1" rev="0" advAuto="0" spid="123" grpId="3"/>
      <p:bldP build="whole" bldLvl="1" animBg="1" rev="0" advAuto="0" spid="130" grpId="8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2590800"/>
            <a:ext cx="2436813" cy="328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2581275"/>
            <a:ext cx="2438400" cy="328612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Organization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Organizations</a:t>
            </a:r>
          </a:p>
        </p:txBody>
      </p:sp>
      <p:sp>
        <p:nvSpPr>
          <p:cNvPr id="135" name="World Wildlife Fund…"/>
          <p:cNvSpPr txBox="1"/>
          <p:nvPr>
            <p:ph type="body" sz="half" idx="1"/>
          </p:nvPr>
        </p:nvSpPr>
        <p:spPr>
          <a:xfrm>
            <a:off x="457200" y="2438400"/>
            <a:ext cx="29718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W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orld </a:t>
            </a:r>
            <a:r>
              <a:t>W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ildlife </a:t>
            </a:r>
            <a:r>
              <a:t>F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und</a:t>
            </a:r>
          </a:p>
          <a:p>
            <a:pPr>
              <a:lnSpc>
                <a:spcPct val="90000"/>
              </a:lnSpc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A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merican </a:t>
            </a:r>
            <a:r>
              <a:t>R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ed </a:t>
            </a:r>
            <a:r>
              <a:t>C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ross </a:t>
            </a:r>
          </a:p>
          <a:p>
            <a:pPr>
              <a:lnSpc>
                <a:spcPct val="90000"/>
              </a:lnSpc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D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octors </a:t>
            </a:r>
            <a:r>
              <a:t>W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ithout </a:t>
            </a:r>
            <a:r>
              <a:t>B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orders</a:t>
            </a:r>
          </a:p>
        </p:txBody>
      </p:sp>
      <p:sp>
        <p:nvSpPr>
          <p:cNvPr id="136" name="an environmental group…"/>
          <p:cNvSpPr txBox="1"/>
          <p:nvPr/>
        </p:nvSpPr>
        <p:spPr>
          <a:xfrm>
            <a:off x="5562600" y="2438400"/>
            <a:ext cx="3289300" cy="2748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an </a:t>
            </a:r>
            <a:r>
              <a:rPr>
                <a:solidFill>
                  <a:srgbClr val="FFC000"/>
                </a:solidFill>
              </a:rPr>
              <a:t>e</a:t>
            </a:r>
            <a:r>
              <a:t>nvironmental </a:t>
            </a:r>
            <a:r>
              <a:rPr>
                <a:solidFill>
                  <a:srgbClr val="FFC000"/>
                </a:solidFill>
              </a:rPr>
              <a:t>g</a:t>
            </a:r>
            <a:r>
              <a:t>roup</a:t>
            </a:r>
          </a:p>
          <a:p>
            <a:pPr marL="382587" indent="-34290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an </a:t>
            </a:r>
            <a:r>
              <a:rPr>
                <a:solidFill>
                  <a:srgbClr val="FFC000"/>
                </a:solidFill>
              </a:rPr>
              <a:t>e</a:t>
            </a:r>
            <a:r>
              <a:t>mergency </a:t>
            </a:r>
            <a:r>
              <a:rPr>
                <a:solidFill>
                  <a:srgbClr val="FFC000"/>
                </a:solidFill>
              </a:rPr>
              <a:t>r</a:t>
            </a:r>
            <a:r>
              <a:t>esponse </a:t>
            </a:r>
            <a:r>
              <a:rPr>
                <a:solidFill>
                  <a:srgbClr val="FFC000"/>
                </a:solidFill>
              </a:rPr>
              <a:t>a</a:t>
            </a:r>
            <a:r>
              <a:t>gency</a:t>
            </a:r>
          </a:p>
          <a:p>
            <a:pPr marL="382587" indent="-34290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</a:t>
            </a:r>
            <a:r>
              <a:rPr>
                <a:solidFill>
                  <a:srgbClr val="FFC000"/>
                </a:solidFill>
              </a:rPr>
              <a:t>m</a:t>
            </a:r>
            <a:r>
              <a:t>edical </a:t>
            </a:r>
            <a:r>
              <a:rPr>
                <a:solidFill>
                  <a:srgbClr val="FFC000"/>
                </a:solidFill>
              </a:rPr>
              <a:t>h</a:t>
            </a:r>
            <a:r>
              <a:t>umanitarian </a:t>
            </a:r>
            <a:r>
              <a:rPr>
                <a:solidFill>
                  <a:srgbClr val="FFC000"/>
                </a:solidFill>
              </a:rPr>
              <a:t>o</a:t>
            </a:r>
            <a:r>
              <a:t>rganization</a:t>
            </a:r>
          </a:p>
        </p:txBody>
      </p:sp>
      <p:grpSp>
        <p:nvGrpSpPr>
          <p:cNvPr id="139" name="Group"/>
          <p:cNvGrpSpPr/>
          <p:nvPr/>
        </p:nvGrpSpPr>
        <p:grpSpPr>
          <a:xfrm>
            <a:off x="1981200" y="3046412"/>
            <a:ext cx="2117726" cy="3659188"/>
            <a:chOff x="0" y="0"/>
            <a:chExt cx="2117725" cy="3659187"/>
          </a:xfrm>
        </p:grpSpPr>
        <p:sp>
          <p:nvSpPr>
            <p:cNvPr id="137" name="Shape"/>
            <p:cNvSpPr/>
            <p:nvPr/>
          </p:nvSpPr>
          <p:spPr>
            <a:xfrm>
              <a:off x="0" y="0"/>
              <a:ext cx="2117726" cy="365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6" y="15300"/>
                  </a:moveTo>
                  <a:cubicBezTo>
                    <a:pt x="1507" y="15300"/>
                    <a:pt x="0" y="15770"/>
                    <a:pt x="0" y="16350"/>
                  </a:cubicBezTo>
                  <a:lnTo>
                    <a:pt x="0" y="20550"/>
                  </a:lnTo>
                  <a:cubicBezTo>
                    <a:pt x="0" y="21130"/>
                    <a:pt x="1507" y="21600"/>
                    <a:pt x="3366" y="21600"/>
                  </a:cubicBezTo>
                  <a:lnTo>
                    <a:pt x="16828" y="21600"/>
                  </a:lnTo>
                  <a:cubicBezTo>
                    <a:pt x="18687" y="21600"/>
                    <a:pt x="20194" y="21130"/>
                    <a:pt x="20194" y="20550"/>
                  </a:cubicBezTo>
                  <a:lnTo>
                    <a:pt x="20194" y="16350"/>
                  </a:lnTo>
                  <a:cubicBezTo>
                    <a:pt x="20194" y="15770"/>
                    <a:pt x="18687" y="15300"/>
                    <a:pt x="16828" y="15300"/>
                  </a:cubicBezTo>
                  <a:lnTo>
                    <a:pt x="21600" y="0"/>
                  </a:lnTo>
                  <a:lnTo>
                    <a:pt x="11780" y="153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8" name="Capitalize these!"/>
            <p:cNvSpPr txBox="1"/>
            <p:nvPr/>
          </p:nvSpPr>
          <p:spPr>
            <a:xfrm>
              <a:off x="69850" y="2700105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142" name="Group"/>
          <p:cNvGrpSpPr/>
          <p:nvPr/>
        </p:nvGrpSpPr>
        <p:grpSpPr>
          <a:xfrm>
            <a:off x="4570412" y="3001962"/>
            <a:ext cx="3201989" cy="3551238"/>
            <a:chOff x="0" y="0"/>
            <a:chExt cx="3201987" cy="3551237"/>
          </a:xfrm>
        </p:grpSpPr>
        <p:sp>
          <p:nvSpPr>
            <p:cNvPr id="140" name="Shape"/>
            <p:cNvSpPr/>
            <p:nvPr/>
          </p:nvSpPr>
          <p:spPr>
            <a:xfrm>
              <a:off x="0" y="0"/>
              <a:ext cx="3201988" cy="355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7" y="14647"/>
                  </a:moveTo>
                  <a:cubicBezTo>
                    <a:pt x="4473" y="14647"/>
                    <a:pt x="3092" y="15166"/>
                    <a:pt x="3092" y="15806"/>
                  </a:cubicBezTo>
                  <a:lnTo>
                    <a:pt x="3092" y="20441"/>
                  </a:lnTo>
                  <a:cubicBezTo>
                    <a:pt x="3092" y="21081"/>
                    <a:pt x="4473" y="21600"/>
                    <a:pt x="6177" y="21600"/>
                  </a:cubicBezTo>
                  <a:lnTo>
                    <a:pt x="18515" y="21600"/>
                  </a:lnTo>
                  <a:cubicBezTo>
                    <a:pt x="20219" y="21600"/>
                    <a:pt x="21600" y="21081"/>
                    <a:pt x="21600" y="20441"/>
                  </a:cubicBezTo>
                  <a:lnTo>
                    <a:pt x="21600" y="15806"/>
                  </a:lnTo>
                  <a:cubicBezTo>
                    <a:pt x="21600" y="15166"/>
                    <a:pt x="20219" y="14647"/>
                    <a:pt x="18515" y="14647"/>
                  </a:cubicBezTo>
                  <a:lnTo>
                    <a:pt x="10804" y="14647"/>
                  </a:lnTo>
                  <a:lnTo>
                    <a:pt x="0" y="0"/>
                  </a:lnTo>
                  <a:lnTo>
                    <a:pt x="6177" y="1464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" name="But use lower case for these!"/>
            <p:cNvSpPr txBox="1"/>
            <p:nvPr/>
          </p:nvSpPr>
          <p:spPr>
            <a:xfrm>
              <a:off x="559077" y="2517296"/>
              <a:ext cx="2541261" cy="92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5" grpId="3"/>
      <p:bldP build="whole" bldLvl="1" animBg="1" rev="0" advAuto="0" spid="132" grpId="2"/>
      <p:bldP build="whole" bldLvl="1" animBg="1" rev="0" advAuto="0" spid="142" grpId="8"/>
      <p:bldP build="whole" bldLvl="1" animBg="1" rev="0" advAuto="0" spid="139" grpId="4"/>
      <p:bldP build="whole" bldLvl="1" animBg="1" rev="0" advAuto="0" spid="139" grpId="5"/>
      <p:bldP build="whole" bldLvl="1" animBg="1" rev="0" advAuto="0" spid="133" grpId="6"/>
      <p:bldP build="whole" bldLvl="1" animBg="1" rev="0" advAuto="0" spid="134" grpId="1"/>
      <p:bldP build="p" bldLvl="5" animBg="1" rev="0" advAuto="0" spid="136" grpId="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2341562"/>
            <a:ext cx="2436813" cy="3838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2362200"/>
            <a:ext cx="2438400" cy="3841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Companie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Companies</a:t>
            </a:r>
          </a:p>
        </p:txBody>
      </p:sp>
      <p:sp>
        <p:nvSpPr>
          <p:cNvPr id="147" name="Starbucks Corporation…"/>
          <p:cNvSpPr txBox="1"/>
          <p:nvPr>
            <p:ph type="body" sz="half" idx="1"/>
          </p:nvPr>
        </p:nvSpPr>
        <p:spPr>
          <a:xfrm>
            <a:off x="457200" y="2438400"/>
            <a:ext cx="2971800" cy="4419600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S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tarbucks </a:t>
            </a:r>
            <a:r>
              <a:t>C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orporation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T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he </a:t>
            </a:r>
            <a:r>
              <a:t>C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oca-</a:t>
            </a:r>
            <a:r>
              <a:t>C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ola </a:t>
            </a:r>
            <a:r>
              <a:t>C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ompany 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A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pple </a:t>
            </a:r>
            <a:r>
              <a:t>I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nc.</a:t>
            </a:r>
          </a:p>
        </p:txBody>
      </p:sp>
      <p:sp>
        <p:nvSpPr>
          <p:cNvPr id="148" name="a coffee house…"/>
          <p:cNvSpPr txBox="1"/>
          <p:nvPr/>
        </p:nvSpPr>
        <p:spPr>
          <a:xfrm>
            <a:off x="5562600" y="2438400"/>
            <a:ext cx="3289300" cy="176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</a:t>
            </a:r>
            <a:r>
              <a:rPr>
                <a:solidFill>
                  <a:srgbClr val="FFC000"/>
                </a:solidFill>
              </a:rPr>
              <a:t>c</a:t>
            </a:r>
            <a:r>
              <a:t>offee </a:t>
            </a:r>
            <a:r>
              <a:rPr>
                <a:solidFill>
                  <a:srgbClr val="FFC000"/>
                </a:solidFill>
              </a:rPr>
              <a:t>h</a:t>
            </a:r>
            <a:r>
              <a:t>ouse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</a:t>
            </a:r>
            <a:r>
              <a:rPr>
                <a:solidFill>
                  <a:srgbClr val="FFC000"/>
                </a:solidFill>
              </a:rPr>
              <a:t>s</a:t>
            </a:r>
            <a:r>
              <a:t>oda </a:t>
            </a:r>
            <a:r>
              <a:rPr>
                <a:solidFill>
                  <a:srgbClr val="FFC000"/>
                </a:solidFill>
              </a:rPr>
              <a:t>s</a:t>
            </a:r>
            <a:r>
              <a:t>upplier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</a:t>
            </a:r>
            <a:r>
              <a:rPr>
                <a:solidFill>
                  <a:srgbClr val="FFC000"/>
                </a:solidFill>
              </a:rPr>
              <a:t>c</a:t>
            </a:r>
            <a:r>
              <a:t>omputer </a:t>
            </a:r>
            <a:r>
              <a:rPr>
                <a:solidFill>
                  <a:srgbClr val="FFC000"/>
                </a:solidFill>
              </a:rPr>
              <a:t>m</a:t>
            </a:r>
            <a:r>
              <a:t>anufacturer</a:t>
            </a:r>
          </a:p>
        </p:txBody>
      </p:sp>
      <p:grpSp>
        <p:nvGrpSpPr>
          <p:cNvPr id="151" name="Group"/>
          <p:cNvGrpSpPr/>
          <p:nvPr/>
        </p:nvGrpSpPr>
        <p:grpSpPr>
          <a:xfrm>
            <a:off x="2133599" y="3351212"/>
            <a:ext cx="2163764" cy="3125789"/>
            <a:chOff x="0" y="0"/>
            <a:chExt cx="2163762" cy="3125787"/>
          </a:xfrm>
        </p:grpSpPr>
        <p:sp>
          <p:nvSpPr>
            <p:cNvPr id="149" name="Shape"/>
            <p:cNvSpPr/>
            <p:nvPr/>
          </p:nvSpPr>
          <p:spPr>
            <a:xfrm>
              <a:off x="0" y="-1"/>
              <a:ext cx="2163763" cy="312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95" y="14225"/>
                  </a:moveTo>
                  <a:cubicBezTo>
                    <a:pt x="1475" y="14225"/>
                    <a:pt x="0" y="14775"/>
                    <a:pt x="0" y="15454"/>
                  </a:cubicBezTo>
                  <a:lnTo>
                    <a:pt x="0" y="20371"/>
                  </a:lnTo>
                  <a:cubicBezTo>
                    <a:pt x="0" y="21050"/>
                    <a:pt x="1475" y="21600"/>
                    <a:pt x="3295" y="21600"/>
                  </a:cubicBezTo>
                  <a:lnTo>
                    <a:pt x="16473" y="21600"/>
                  </a:lnTo>
                  <a:cubicBezTo>
                    <a:pt x="18293" y="21600"/>
                    <a:pt x="19768" y="21050"/>
                    <a:pt x="19768" y="20371"/>
                  </a:cubicBezTo>
                  <a:lnTo>
                    <a:pt x="19768" y="15454"/>
                  </a:lnTo>
                  <a:cubicBezTo>
                    <a:pt x="19768" y="14775"/>
                    <a:pt x="18293" y="14225"/>
                    <a:pt x="16473" y="14225"/>
                  </a:cubicBezTo>
                  <a:lnTo>
                    <a:pt x="21600" y="0"/>
                  </a:lnTo>
                  <a:lnTo>
                    <a:pt x="11531" y="1422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0" name="Capitalize these!"/>
            <p:cNvSpPr txBox="1"/>
            <p:nvPr/>
          </p:nvSpPr>
          <p:spPr>
            <a:xfrm>
              <a:off x="69850" y="2166666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154" name="Group"/>
          <p:cNvGrpSpPr/>
          <p:nvPr/>
        </p:nvGrpSpPr>
        <p:grpSpPr>
          <a:xfrm>
            <a:off x="4402137" y="3336925"/>
            <a:ext cx="3903663" cy="2759075"/>
            <a:chOff x="0" y="0"/>
            <a:chExt cx="3903662" cy="2759074"/>
          </a:xfrm>
        </p:grpSpPr>
        <p:sp>
          <p:nvSpPr>
            <p:cNvPr id="152" name="Shape"/>
            <p:cNvSpPr/>
            <p:nvPr/>
          </p:nvSpPr>
          <p:spPr>
            <a:xfrm>
              <a:off x="0" y="0"/>
              <a:ext cx="3903663" cy="275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47" y="12650"/>
                  </a:moveTo>
                  <a:cubicBezTo>
                    <a:pt x="7550" y="12650"/>
                    <a:pt x="6417" y="13318"/>
                    <a:pt x="6417" y="14142"/>
                  </a:cubicBezTo>
                  <a:lnTo>
                    <a:pt x="6417" y="20108"/>
                  </a:lnTo>
                  <a:cubicBezTo>
                    <a:pt x="6417" y="20932"/>
                    <a:pt x="7550" y="21600"/>
                    <a:pt x="8947" y="21600"/>
                  </a:cubicBezTo>
                  <a:lnTo>
                    <a:pt x="19069" y="21600"/>
                  </a:lnTo>
                  <a:cubicBezTo>
                    <a:pt x="20467" y="21600"/>
                    <a:pt x="21600" y="20932"/>
                    <a:pt x="21600" y="20108"/>
                  </a:cubicBezTo>
                  <a:lnTo>
                    <a:pt x="21600" y="14142"/>
                  </a:lnTo>
                  <a:cubicBezTo>
                    <a:pt x="21600" y="13318"/>
                    <a:pt x="20467" y="12650"/>
                    <a:pt x="19069" y="12650"/>
                  </a:cubicBezTo>
                  <a:lnTo>
                    <a:pt x="12743" y="12650"/>
                  </a:lnTo>
                  <a:lnTo>
                    <a:pt x="0" y="0"/>
                  </a:lnTo>
                  <a:lnTo>
                    <a:pt x="8947" y="1265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3" name="But use lower case for these!"/>
            <p:cNvSpPr txBox="1"/>
            <p:nvPr/>
          </p:nvSpPr>
          <p:spPr>
            <a:xfrm>
              <a:off x="1260987" y="1725060"/>
              <a:ext cx="2541035" cy="92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  <p:bldP build="p" bldLvl="1" animBg="1" rev="0" advAuto="0" spid="147" grpId="3"/>
      <p:bldP build="whole" bldLvl="1" animBg="1" rev="0" advAuto="0" spid="154" grpId="8"/>
      <p:bldP build="whole" bldLvl="1" animBg="1" rev="0" advAuto="0" spid="145" grpId="6"/>
      <p:bldP build="whole" bldLvl="1" animBg="1" rev="0" advAuto="0" spid="144" grpId="2"/>
      <p:bldP build="whole" bldLvl="1" animBg="1" rev="0" advAuto="0" spid="151" grpId="4"/>
      <p:bldP build="whole" bldLvl="1" animBg="1" rev="0" advAuto="0" spid="151" grpId="5"/>
      <p:bldP build="p" bldLvl="5" animBg="1" rev="0" advAuto="0" spid="148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3048000"/>
            <a:ext cx="2436813" cy="339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1800" y="3048000"/>
            <a:ext cx="2438400" cy="339248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roduct Name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Product Names</a:t>
            </a:r>
          </a:p>
        </p:txBody>
      </p:sp>
      <p:sp>
        <p:nvSpPr>
          <p:cNvPr id="159" name="Frappuccino…"/>
          <p:cNvSpPr txBox="1"/>
          <p:nvPr>
            <p:ph type="body" sz="half" idx="1"/>
          </p:nvPr>
        </p:nvSpPr>
        <p:spPr>
          <a:xfrm>
            <a:off x="457200" y="2438400"/>
            <a:ext cx="2971800" cy="4419600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F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rappuccino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O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reo 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P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ower </a:t>
            </a:r>
            <a:r>
              <a:t>M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ac</a:t>
            </a:r>
          </a:p>
        </p:txBody>
      </p:sp>
      <p:sp>
        <p:nvSpPr>
          <p:cNvPr id="160" name="a frozen coffee…"/>
          <p:cNvSpPr txBox="1"/>
          <p:nvPr/>
        </p:nvSpPr>
        <p:spPr>
          <a:xfrm>
            <a:off x="5562600" y="2438399"/>
            <a:ext cx="3289300" cy="13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</a:t>
            </a:r>
            <a:r>
              <a:rPr>
                <a:solidFill>
                  <a:srgbClr val="FFC000"/>
                </a:solidFill>
              </a:rPr>
              <a:t>f</a:t>
            </a:r>
            <a:r>
              <a:t>rozen </a:t>
            </a:r>
            <a:r>
              <a:rPr>
                <a:solidFill>
                  <a:srgbClr val="FFC000"/>
                </a:solidFill>
              </a:rPr>
              <a:t>c</a:t>
            </a:r>
            <a:r>
              <a:t>offee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</a:t>
            </a:r>
            <a:r>
              <a:rPr>
                <a:solidFill>
                  <a:srgbClr val="FFC000"/>
                </a:solidFill>
              </a:rPr>
              <a:t>c</a:t>
            </a:r>
            <a:r>
              <a:t>ookie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</a:t>
            </a:r>
            <a:r>
              <a:rPr>
                <a:solidFill>
                  <a:srgbClr val="FFC000"/>
                </a:solidFill>
              </a:rPr>
              <a:t>c</a:t>
            </a:r>
            <a:r>
              <a:t>omputer</a:t>
            </a:r>
          </a:p>
        </p:txBody>
      </p:sp>
      <p:grpSp>
        <p:nvGrpSpPr>
          <p:cNvPr id="163" name="Group"/>
          <p:cNvGrpSpPr/>
          <p:nvPr/>
        </p:nvGrpSpPr>
        <p:grpSpPr>
          <a:xfrm>
            <a:off x="2133600" y="3565524"/>
            <a:ext cx="2835276" cy="2911476"/>
            <a:chOff x="0" y="0"/>
            <a:chExt cx="2835275" cy="2911475"/>
          </a:xfrm>
        </p:grpSpPr>
        <p:sp>
          <p:nvSpPr>
            <p:cNvPr id="161" name="Shape"/>
            <p:cNvSpPr/>
            <p:nvPr/>
          </p:nvSpPr>
          <p:spPr>
            <a:xfrm>
              <a:off x="0" y="0"/>
              <a:ext cx="2835276" cy="291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5" y="13684"/>
                  </a:moveTo>
                  <a:cubicBezTo>
                    <a:pt x="1126" y="13684"/>
                    <a:pt x="0" y="14275"/>
                    <a:pt x="0" y="15003"/>
                  </a:cubicBezTo>
                  <a:lnTo>
                    <a:pt x="0" y="20281"/>
                  </a:lnTo>
                  <a:cubicBezTo>
                    <a:pt x="0" y="21009"/>
                    <a:pt x="1126" y="21600"/>
                    <a:pt x="2515" y="21600"/>
                  </a:cubicBezTo>
                  <a:lnTo>
                    <a:pt x="12577" y="21600"/>
                  </a:lnTo>
                  <a:cubicBezTo>
                    <a:pt x="13966" y="21600"/>
                    <a:pt x="15093" y="21009"/>
                    <a:pt x="15093" y="20281"/>
                  </a:cubicBezTo>
                  <a:lnTo>
                    <a:pt x="15093" y="15003"/>
                  </a:lnTo>
                  <a:cubicBezTo>
                    <a:pt x="15093" y="14275"/>
                    <a:pt x="13966" y="13684"/>
                    <a:pt x="12577" y="13684"/>
                  </a:cubicBezTo>
                  <a:lnTo>
                    <a:pt x="21600" y="0"/>
                  </a:lnTo>
                  <a:lnTo>
                    <a:pt x="8804" y="1368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2" name="Capitalize these!"/>
            <p:cNvSpPr txBox="1"/>
            <p:nvPr/>
          </p:nvSpPr>
          <p:spPr>
            <a:xfrm>
              <a:off x="69850" y="1952333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166" name="Group"/>
          <p:cNvGrpSpPr/>
          <p:nvPr/>
        </p:nvGrpSpPr>
        <p:grpSpPr>
          <a:xfrm>
            <a:off x="3441700" y="3595687"/>
            <a:ext cx="3797301" cy="2881313"/>
            <a:chOff x="0" y="0"/>
            <a:chExt cx="3797300" cy="2881312"/>
          </a:xfrm>
        </p:grpSpPr>
        <p:sp>
          <p:nvSpPr>
            <p:cNvPr id="164" name="Shape"/>
            <p:cNvSpPr/>
            <p:nvPr/>
          </p:nvSpPr>
          <p:spPr>
            <a:xfrm>
              <a:off x="0" y="0"/>
              <a:ext cx="3797301" cy="288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92" y="13029"/>
                  </a:moveTo>
                  <a:cubicBezTo>
                    <a:pt x="7155" y="13029"/>
                    <a:pt x="5990" y="13668"/>
                    <a:pt x="5990" y="14457"/>
                  </a:cubicBezTo>
                  <a:lnTo>
                    <a:pt x="5990" y="20171"/>
                  </a:lnTo>
                  <a:cubicBezTo>
                    <a:pt x="5990" y="20960"/>
                    <a:pt x="7155" y="21600"/>
                    <a:pt x="8592" y="21600"/>
                  </a:cubicBezTo>
                  <a:lnTo>
                    <a:pt x="18998" y="21600"/>
                  </a:lnTo>
                  <a:cubicBezTo>
                    <a:pt x="20435" y="21600"/>
                    <a:pt x="21600" y="20960"/>
                    <a:pt x="21600" y="20171"/>
                  </a:cubicBezTo>
                  <a:lnTo>
                    <a:pt x="21600" y="14457"/>
                  </a:lnTo>
                  <a:cubicBezTo>
                    <a:pt x="21600" y="13668"/>
                    <a:pt x="20435" y="13029"/>
                    <a:pt x="18998" y="13029"/>
                  </a:cubicBezTo>
                  <a:lnTo>
                    <a:pt x="12494" y="13029"/>
                  </a:lnTo>
                  <a:lnTo>
                    <a:pt x="0" y="0"/>
                  </a:lnTo>
                  <a:lnTo>
                    <a:pt x="8592" y="1302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5" name="But use lower case for these!"/>
            <p:cNvSpPr txBox="1"/>
            <p:nvPr/>
          </p:nvSpPr>
          <p:spPr>
            <a:xfrm>
              <a:off x="1154595" y="1847311"/>
              <a:ext cx="2541063" cy="924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6"/>
      <p:bldP build="p" bldLvl="1" animBg="1" rev="0" advAuto="0" spid="159" grpId="3"/>
      <p:bldP build="whole" bldLvl="1" animBg="1" rev="0" advAuto="0" spid="156" grpId="2"/>
      <p:bldP build="p" bldLvl="5" animBg="1" rev="0" advAuto="0" spid="160" grpId="7"/>
      <p:bldP build="whole" bldLvl="1" animBg="1" rev="0" advAuto="0" spid="163" grpId="4"/>
      <p:bldP build="whole" bldLvl="1" animBg="1" rev="0" advAuto="0" spid="163" grpId="5"/>
      <p:bldP build="whole" bldLvl="1" animBg="1" rev="0" advAuto="0" spid="158" grpId="1"/>
      <p:bldP build="whole" bldLvl="1" animBg="1" rev="0" advAuto="0" spid="166" grpId="8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2286000"/>
            <a:ext cx="2436813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2286000"/>
            <a:ext cx="2438400" cy="392112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ligion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Religions</a:t>
            </a:r>
          </a:p>
        </p:txBody>
      </p:sp>
      <p:sp>
        <p:nvSpPr>
          <p:cNvPr id="171" name="Buddhism…"/>
          <p:cNvSpPr txBox="1"/>
          <p:nvPr>
            <p:ph type="body" sz="half" idx="1"/>
          </p:nvPr>
        </p:nvSpPr>
        <p:spPr>
          <a:xfrm>
            <a:off x="457200" y="2438400"/>
            <a:ext cx="2971800" cy="4419600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B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uddhism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S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eventh </a:t>
            </a:r>
            <a:r>
              <a:t>D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ay </a:t>
            </a:r>
            <a:r>
              <a:t>A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dventists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D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ruids</a:t>
            </a:r>
          </a:p>
        </p:txBody>
      </p:sp>
      <p:sp>
        <p:nvSpPr>
          <p:cNvPr id="172" name="meditation practice…"/>
          <p:cNvSpPr txBox="1"/>
          <p:nvPr/>
        </p:nvSpPr>
        <p:spPr>
          <a:xfrm>
            <a:off x="5562600" y="2438399"/>
            <a:ext cx="3365500" cy="217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</a:t>
            </a:r>
            <a:r>
              <a:rPr>
                <a:solidFill>
                  <a:srgbClr val="FFFFFF"/>
                </a:solidFill>
              </a:rPr>
              <a:t>editation </a:t>
            </a:r>
            <a:r>
              <a:t>p</a:t>
            </a:r>
            <a:r>
              <a:rPr>
                <a:solidFill>
                  <a:srgbClr val="FFFFFF"/>
                </a:solidFill>
              </a:rPr>
              <a:t>ractice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v</a:t>
            </a:r>
            <a:r>
              <a:rPr>
                <a:solidFill>
                  <a:srgbClr val="FFFFFF"/>
                </a:solidFill>
              </a:rPr>
              <a:t>egetarians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</a:t>
            </a:r>
            <a:r>
              <a:rPr>
                <a:solidFill>
                  <a:srgbClr val="FFFFFF"/>
                </a:solidFill>
              </a:rPr>
              <a:t>ature </a:t>
            </a:r>
            <a:r>
              <a:t>w</a:t>
            </a:r>
            <a:r>
              <a:rPr>
                <a:solidFill>
                  <a:srgbClr val="FFFFFF"/>
                </a:solidFill>
              </a:rPr>
              <a:t>orshippers</a:t>
            </a:r>
          </a:p>
        </p:txBody>
      </p:sp>
      <p:grpSp>
        <p:nvGrpSpPr>
          <p:cNvPr id="175" name="Group"/>
          <p:cNvGrpSpPr/>
          <p:nvPr/>
        </p:nvGrpSpPr>
        <p:grpSpPr>
          <a:xfrm>
            <a:off x="2133599" y="3870325"/>
            <a:ext cx="1981201" cy="2606676"/>
            <a:chOff x="0" y="0"/>
            <a:chExt cx="1981200" cy="2606675"/>
          </a:xfrm>
        </p:grpSpPr>
        <p:sp>
          <p:nvSpPr>
            <p:cNvPr id="173" name="Shape"/>
            <p:cNvSpPr/>
            <p:nvPr/>
          </p:nvSpPr>
          <p:spPr>
            <a:xfrm>
              <a:off x="0" y="0"/>
              <a:ext cx="1981200" cy="260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12758"/>
                  </a:moveTo>
                  <a:cubicBezTo>
                    <a:pt x="1612" y="12758"/>
                    <a:pt x="0" y="13418"/>
                    <a:pt x="0" y="14232"/>
                  </a:cubicBezTo>
                  <a:lnTo>
                    <a:pt x="0" y="20126"/>
                  </a:lnTo>
                  <a:cubicBezTo>
                    <a:pt x="0" y="20940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940"/>
                    <a:pt x="21600" y="20126"/>
                  </a:cubicBezTo>
                  <a:lnTo>
                    <a:pt x="21600" y="14232"/>
                  </a:lnTo>
                  <a:cubicBezTo>
                    <a:pt x="21600" y="13418"/>
                    <a:pt x="19988" y="12758"/>
                    <a:pt x="18000" y="12758"/>
                  </a:cubicBezTo>
                  <a:lnTo>
                    <a:pt x="20777" y="0"/>
                  </a:lnTo>
                  <a:lnTo>
                    <a:pt x="12600" y="1275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Capitalize these!"/>
            <p:cNvSpPr txBox="1"/>
            <p:nvPr/>
          </p:nvSpPr>
          <p:spPr>
            <a:xfrm>
              <a:off x="69850" y="1647499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178" name="Group"/>
          <p:cNvGrpSpPr/>
          <p:nvPr/>
        </p:nvGrpSpPr>
        <p:grpSpPr>
          <a:xfrm>
            <a:off x="4783137" y="3900487"/>
            <a:ext cx="3446463" cy="2728913"/>
            <a:chOff x="0" y="0"/>
            <a:chExt cx="3446462" cy="2728912"/>
          </a:xfrm>
        </p:grpSpPr>
        <p:sp>
          <p:nvSpPr>
            <p:cNvPr id="176" name="Shape"/>
            <p:cNvSpPr/>
            <p:nvPr/>
          </p:nvSpPr>
          <p:spPr>
            <a:xfrm>
              <a:off x="0" y="0"/>
              <a:ext cx="3446463" cy="272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68" y="12550"/>
                  </a:moveTo>
                  <a:cubicBezTo>
                    <a:pt x="5685" y="12550"/>
                    <a:pt x="4402" y="13225"/>
                    <a:pt x="4402" y="14058"/>
                  </a:cubicBezTo>
                  <a:lnTo>
                    <a:pt x="4402" y="20092"/>
                  </a:lnTo>
                  <a:cubicBezTo>
                    <a:pt x="4402" y="20925"/>
                    <a:pt x="5685" y="21600"/>
                    <a:pt x="7268" y="21600"/>
                  </a:cubicBezTo>
                  <a:lnTo>
                    <a:pt x="18734" y="21600"/>
                  </a:lnTo>
                  <a:cubicBezTo>
                    <a:pt x="20317" y="21600"/>
                    <a:pt x="21600" y="20925"/>
                    <a:pt x="21600" y="20092"/>
                  </a:cubicBezTo>
                  <a:lnTo>
                    <a:pt x="21600" y="14058"/>
                  </a:lnTo>
                  <a:cubicBezTo>
                    <a:pt x="21600" y="13225"/>
                    <a:pt x="20317" y="12550"/>
                    <a:pt x="18734" y="12550"/>
                  </a:cubicBezTo>
                  <a:lnTo>
                    <a:pt x="11568" y="12550"/>
                  </a:lnTo>
                  <a:lnTo>
                    <a:pt x="0" y="0"/>
                  </a:lnTo>
                  <a:lnTo>
                    <a:pt x="7268" y="1255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But use lower case for these!"/>
            <p:cNvSpPr txBox="1"/>
            <p:nvPr/>
          </p:nvSpPr>
          <p:spPr>
            <a:xfrm>
              <a:off x="803645" y="1694894"/>
              <a:ext cx="2541171" cy="92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6"/>
      <p:bldP build="p" bldLvl="1" animBg="1" rev="0" advAuto="0" spid="171" grpId="3"/>
      <p:bldP build="whole" bldLvl="1" animBg="1" rev="0" advAuto="0" spid="175" grpId="4"/>
      <p:bldP build="whole" bldLvl="1" animBg="1" rev="0" advAuto="0" spid="170" grpId="1"/>
      <p:bldP build="whole" bldLvl="1" animBg="1" rev="0" advAuto="0" spid="175" grpId="5"/>
      <p:bldP build="p" bldLvl="5" animBg="1" rev="0" advAuto="0" spid="172" grpId="7"/>
      <p:bldP build="whole" bldLvl="1" animBg="1" rev="0" advAuto="0" spid="178" grpId="8"/>
      <p:bldP build="whole" bldLvl="1" animBg="1" rev="0" advAuto="0" spid="16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4212" y="2286000"/>
            <a:ext cx="2236788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2286000"/>
            <a:ext cx="2286000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Language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Languages</a:t>
            </a:r>
          </a:p>
        </p:txBody>
      </p:sp>
      <p:sp>
        <p:nvSpPr>
          <p:cNvPr id="183" name="French fries…"/>
          <p:cNvSpPr txBox="1"/>
          <p:nvPr>
            <p:ph type="body" sz="half" idx="1"/>
          </p:nvPr>
        </p:nvSpPr>
        <p:spPr>
          <a:xfrm>
            <a:off x="457200" y="2438400"/>
            <a:ext cx="2971800" cy="4419600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F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rench fries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R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ussian boar 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S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panish moss</a:t>
            </a:r>
          </a:p>
        </p:txBody>
      </p:sp>
      <p:sp>
        <p:nvSpPr>
          <p:cNvPr id="184" name="fried potatoes…"/>
          <p:cNvSpPr txBox="1"/>
          <p:nvPr/>
        </p:nvSpPr>
        <p:spPr>
          <a:xfrm>
            <a:off x="5562600" y="2438399"/>
            <a:ext cx="3289300" cy="13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</a:t>
            </a:r>
            <a:r>
              <a:rPr>
                <a:solidFill>
                  <a:srgbClr val="FFFFFF"/>
                </a:solidFill>
              </a:rPr>
              <a:t>ried </a:t>
            </a:r>
            <a:r>
              <a:t>p</a:t>
            </a:r>
            <a:r>
              <a:rPr>
                <a:solidFill>
                  <a:srgbClr val="FFFFFF"/>
                </a:solidFill>
              </a:rPr>
              <a:t>otatoes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</a:t>
            </a:r>
            <a:r>
              <a:rPr>
                <a:solidFill>
                  <a:srgbClr val="FFFFFF"/>
                </a:solidFill>
              </a:rPr>
              <a:t>ild </a:t>
            </a:r>
            <a:r>
              <a:t>p</a:t>
            </a:r>
            <a:r>
              <a:rPr>
                <a:solidFill>
                  <a:srgbClr val="FFFFFF"/>
                </a:solidFill>
              </a:rPr>
              <a:t>igs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</a:t>
            </a:r>
            <a:r>
              <a:rPr>
                <a:solidFill>
                  <a:srgbClr val="FFFFFF"/>
                </a:solidFill>
              </a:rPr>
              <a:t>ir </a:t>
            </a:r>
            <a:r>
              <a:t>p</a:t>
            </a:r>
            <a:r>
              <a:rPr>
                <a:solidFill>
                  <a:srgbClr val="FFFFFF"/>
                </a:solidFill>
              </a:rPr>
              <a:t>lants</a:t>
            </a:r>
          </a:p>
        </p:txBody>
      </p:sp>
      <p:grpSp>
        <p:nvGrpSpPr>
          <p:cNvPr id="187" name="Group"/>
          <p:cNvGrpSpPr/>
          <p:nvPr/>
        </p:nvGrpSpPr>
        <p:grpSpPr>
          <a:xfrm>
            <a:off x="990600" y="3062287"/>
            <a:ext cx="3398838" cy="2728913"/>
            <a:chOff x="0" y="0"/>
            <a:chExt cx="3398837" cy="2728912"/>
          </a:xfrm>
        </p:grpSpPr>
        <p:sp>
          <p:nvSpPr>
            <p:cNvPr id="185" name="Shape"/>
            <p:cNvSpPr/>
            <p:nvPr/>
          </p:nvSpPr>
          <p:spPr>
            <a:xfrm>
              <a:off x="0" y="0"/>
              <a:ext cx="3398838" cy="272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8" y="13153"/>
                  </a:moveTo>
                  <a:cubicBezTo>
                    <a:pt x="939" y="13153"/>
                    <a:pt x="0" y="13784"/>
                    <a:pt x="0" y="14561"/>
                  </a:cubicBezTo>
                  <a:lnTo>
                    <a:pt x="0" y="20192"/>
                  </a:lnTo>
                  <a:cubicBezTo>
                    <a:pt x="0" y="20970"/>
                    <a:pt x="939" y="21600"/>
                    <a:pt x="2098" y="21600"/>
                  </a:cubicBezTo>
                  <a:lnTo>
                    <a:pt x="10491" y="21600"/>
                  </a:lnTo>
                  <a:cubicBezTo>
                    <a:pt x="11650" y="21600"/>
                    <a:pt x="12589" y="20970"/>
                    <a:pt x="12589" y="20192"/>
                  </a:cubicBezTo>
                  <a:lnTo>
                    <a:pt x="12589" y="14561"/>
                  </a:lnTo>
                  <a:cubicBezTo>
                    <a:pt x="12589" y="13784"/>
                    <a:pt x="11650" y="13153"/>
                    <a:pt x="10491" y="13153"/>
                  </a:cubicBezTo>
                  <a:lnTo>
                    <a:pt x="21600" y="0"/>
                  </a:lnTo>
                  <a:lnTo>
                    <a:pt x="7344" y="131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6" name="Capitalize these!"/>
            <p:cNvSpPr txBox="1"/>
            <p:nvPr/>
          </p:nvSpPr>
          <p:spPr>
            <a:xfrm>
              <a:off x="69850" y="1769752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190" name="Group"/>
          <p:cNvGrpSpPr/>
          <p:nvPr/>
        </p:nvGrpSpPr>
        <p:grpSpPr>
          <a:xfrm>
            <a:off x="4279900" y="3062287"/>
            <a:ext cx="3568701" cy="2957513"/>
            <a:chOff x="0" y="0"/>
            <a:chExt cx="3568700" cy="2957512"/>
          </a:xfrm>
        </p:grpSpPr>
        <p:sp>
          <p:nvSpPr>
            <p:cNvPr id="188" name="Shape"/>
            <p:cNvSpPr/>
            <p:nvPr/>
          </p:nvSpPr>
          <p:spPr>
            <a:xfrm>
              <a:off x="0" y="0"/>
              <a:ext cx="3568701" cy="295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8" y="13250"/>
                  </a:moveTo>
                  <a:cubicBezTo>
                    <a:pt x="6229" y="13250"/>
                    <a:pt x="4990" y="13873"/>
                    <a:pt x="4990" y="14641"/>
                  </a:cubicBezTo>
                  <a:lnTo>
                    <a:pt x="4990" y="20208"/>
                  </a:lnTo>
                  <a:cubicBezTo>
                    <a:pt x="4990" y="20977"/>
                    <a:pt x="6229" y="21600"/>
                    <a:pt x="7758" y="21600"/>
                  </a:cubicBezTo>
                  <a:lnTo>
                    <a:pt x="18832" y="21600"/>
                  </a:lnTo>
                  <a:cubicBezTo>
                    <a:pt x="20361" y="21600"/>
                    <a:pt x="21600" y="20977"/>
                    <a:pt x="21600" y="20208"/>
                  </a:cubicBezTo>
                  <a:lnTo>
                    <a:pt x="21600" y="14641"/>
                  </a:lnTo>
                  <a:cubicBezTo>
                    <a:pt x="21600" y="13873"/>
                    <a:pt x="20361" y="13250"/>
                    <a:pt x="18832" y="13250"/>
                  </a:cubicBezTo>
                  <a:lnTo>
                    <a:pt x="11911" y="13250"/>
                  </a:lnTo>
                  <a:lnTo>
                    <a:pt x="0" y="0"/>
                  </a:lnTo>
                  <a:lnTo>
                    <a:pt x="7758" y="1325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9" name="But use lower case for these!"/>
            <p:cNvSpPr txBox="1"/>
            <p:nvPr/>
          </p:nvSpPr>
          <p:spPr>
            <a:xfrm>
              <a:off x="925924" y="1923519"/>
              <a:ext cx="2541131" cy="924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3" grpId="3"/>
      <p:bldP build="whole" bldLvl="1" animBg="1" rev="0" advAuto="0" spid="180" grpId="2"/>
      <p:bldP build="whole" bldLvl="1" animBg="1" rev="0" advAuto="0" spid="182" grpId="1"/>
      <p:bldP build="whole" bldLvl="1" animBg="1" rev="0" advAuto="0" spid="187" grpId="5"/>
      <p:bldP build="whole" bldLvl="1" animBg="1" rev="0" advAuto="0" spid="187" grpId="4"/>
      <p:bldP build="p" bldLvl="5" animBg="1" rev="0" advAuto="0" spid="184" grpId="7"/>
      <p:bldP build="whole" bldLvl="1" animBg="1" rev="0" advAuto="0" spid="190" grpId="8"/>
      <p:bldP build="whole" bldLvl="1" animBg="1" rev="0" advAuto="0" spid="181" grpId="6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2286000"/>
            <a:ext cx="2206625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2155825"/>
            <a:ext cx="2286000" cy="409257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Nationalitie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Nationalities</a:t>
            </a:r>
          </a:p>
        </p:txBody>
      </p:sp>
      <p:sp>
        <p:nvSpPr>
          <p:cNvPr id="195" name="Brazilians…"/>
          <p:cNvSpPr txBox="1"/>
          <p:nvPr>
            <p:ph type="body" sz="half" idx="1"/>
          </p:nvPr>
        </p:nvSpPr>
        <p:spPr>
          <a:xfrm>
            <a:off x="457200" y="2438400"/>
            <a:ext cx="2971800" cy="4419600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B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razilians</a:t>
            </a:r>
          </a:p>
          <a:p>
            <a:pPr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</a:t>
            </a:r>
            <a:r>
              <a:rPr u="sng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r>
              <a:t>rench </a:t>
            </a:r>
          </a:p>
          <a:p>
            <a:pPr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ancient </a:t>
            </a:r>
            <a:r>
              <a:rPr u="sng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t>gyptians</a:t>
            </a:r>
          </a:p>
        </p:txBody>
      </p:sp>
      <p:sp>
        <p:nvSpPr>
          <p:cNvPr id="196" name="summer tourists…"/>
          <p:cNvSpPr txBox="1"/>
          <p:nvPr/>
        </p:nvSpPr>
        <p:spPr>
          <a:xfrm>
            <a:off x="5562600" y="2438400"/>
            <a:ext cx="3289300" cy="176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</a:t>
            </a:r>
            <a:r>
              <a:rPr>
                <a:solidFill>
                  <a:srgbClr val="FFFFFF"/>
                </a:solidFill>
              </a:rPr>
              <a:t>ummer</a:t>
            </a:r>
            <a:r>
              <a:t> t</a:t>
            </a:r>
            <a:r>
              <a:rPr>
                <a:solidFill>
                  <a:srgbClr val="FFFFFF"/>
                </a:solidFill>
              </a:rPr>
              <a:t>ourists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</a:t>
            </a:r>
            <a:r>
              <a:rPr>
                <a:solidFill>
                  <a:srgbClr val="FFFFFF"/>
                </a:solidFill>
              </a:rPr>
              <a:t>ine </a:t>
            </a:r>
            <a:r>
              <a:t>c</a:t>
            </a:r>
            <a:r>
              <a:rPr>
                <a:solidFill>
                  <a:srgbClr val="FFFFFF"/>
                </a:solidFill>
              </a:rPr>
              <a:t>onnoisseurs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</a:t>
            </a:r>
            <a:r>
              <a:rPr>
                <a:solidFill>
                  <a:srgbClr val="FFFFFF"/>
                </a:solidFill>
              </a:rPr>
              <a:t>yramid </a:t>
            </a:r>
            <a:r>
              <a:t>b</a:t>
            </a:r>
            <a:r>
              <a:rPr>
                <a:solidFill>
                  <a:srgbClr val="FFFFFF"/>
                </a:solidFill>
              </a:rPr>
              <a:t>uilders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1371599" y="3108325"/>
            <a:ext cx="2362201" cy="2759075"/>
            <a:chOff x="0" y="0"/>
            <a:chExt cx="2362200" cy="2759074"/>
          </a:xfrm>
        </p:grpSpPr>
        <p:sp>
          <p:nvSpPr>
            <p:cNvPr id="197" name="Shape"/>
            <p:cNvSpPr/>
            <p:nvPr/>
          </p:nvSpPr>
          <p:spPr>
            <a:xfrm>
              <a:off x="0" y="0"/>
              <a:ext cx="2362200" cy="275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18" y="13247"/>
                  </a:moveTo>
                  <a:cubicBezTo>
                    <a:pt x="1351" y="13247"/>
                    <a:pt x="0" y="13870"/>
                    <a:pt x="0" y="14639"/>
                  </a:cubicBezTo>
                  <a:lnTo>
                    <a:pt x="0" y="20208"/>
                  </a:lnTo>
                  <a:cubicBezTo>
                    <a:pt x="0" y="20977"/>
                    <a:pt x="1351" y="21600"/>
                    <a:pt x="3018" y="21600"/>
                  </a:cubicBezTo>
                  <a:lnTo>
                    <a:pt x="15092" y="21600"/>
                  </a:lnTo>
                  <a:cubicBezTo>
                    <a:pt x="16759" y="21600"/>
                    <a:pt x="18110" y="20977"/>
                    <a:pt x="18110" y="20208"/>
                  </a:cubicBezTo>
                  <a:lnTo>
                    <a:pt x="18110" y="14639"/>
                  </a:lnTo>
                  <a:cubicBezTo>
                    <a:pt x="18110" y="13870"/>
                    <a:pt x="16759" y="13247"/>
                    <a:pt x="15092" y="13247"/>
                  </a:cubicBezTo>
                  <a:lnTo>
                    <a:pt x="21600" y="0"/>
                  </a:lnTo>
                  <a:lnTo>
                    <a:pt x="10564" y="1324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Capitalize these!"/>
            <p:cNvSpPr txBox="1"/>
            <p:nvPr/>
          </p:nvSpPr>
          <p:spPr>
            <a:xfrm>
              <a:off x="69850" y="1799917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202" name="Group"/>
          <p:cNvGrpSpPr/>
          <p:nvPr/>
        </p:nvGrpSpPr>
        <p:grpSpPr>
          <a:xfrm>
            <a:off x="4876799" y="3016249"/>
            <a:ext cx="2743201" cy="2927352"/>
            <a:chOff x="0" y="0"/>
            <a:chExt cx="2743200" cy="2927350"/>
          </a:xfrm>
        </p:grpSpPr>
        <p:sp>
          <p:nvSpPr>
            <p:cNvPr id="200" name="Shape"/>
            <p:cNvSpPr/>
            <p:nvPr/>
          </p:nvSpPr>
          <p:spPr>
            <a:xfrm>
              <a:off x="0" y="-1"/>
              <a:ext cx="2743200" cy="292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13163"/>
                  </a:moveTo>
                  <a:cubicBezTo>
                    <a:pt x="1612" y="13163"/>
                    <a:pt x="0" y="13792"/>
                    <a:pt x="0" y="14569"/>
                  </a:cubicBezTo>
                  <a:lnTo>
                    <a:pt x="0" y="20194"/>
                  </a:lnTo>
                  <a:cubicBezTo>
                    <a:pt x="0" y="20970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970"/>
                    <a:pt x="21600" y="20194"/>
                  </a:cubicBezTo>
                  <a:lnTo>
                    <a:pt x="21600" y="14569"/>
                  </a:lnTo>
                  <a:cubicBezTo>
                    <a:pt x="21600" y="13792"/>
                    <a:pt x="19988" y="13163"/>
                    <a:pt x="18000" y="13163"/>
                  </a:cubicBezTo>
                  <a:lnTo>
                    <a:pt x="9000" y="13163"/>
                  </a:lnTo>
                  <a:lnTo>
                    <a:pt x="231" y="0"/>
                  </a:lnTo>
                  <a:lnTo>
                    <a:pt x="3600" y="1316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But use lower case for these!"/>
            <p:cNvSpPr txBox="1"/>
            <p:nvPr/>
          </p:nvSpPr>
          <p:spPr>
            <a:xfrm>
              <a:off x="101600" y="1893354"/>
              <a:ext cx="2540000" cy="92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6"/>
      <p:bldP build="whole" bldLvl="1" animBg="1" rev="0" advAuto="0" spid="199" grpId="4"/>
      <p:bldP build="whole" bldLvl="1" animBg="1" rev="0" advAuto="0" spid="192" grpId="2"/>
      <p:bldP build="whole" bldLvl="1" animBg="1" rev="0" advAuto="0" spid="199" grpId="5"/>
      <p:bldP build="p" bldLvl="5" animBg="1" rev="0" advAuto="0" spid="196" grpId="7"/>
      <p:bldP build="p" bldLvl="1" animBg="1" rev="0" advAuto="0" spid="195" grpId="3"/>
      <p:bldP build="whole" bldLvl="1" animBg="1" rev="0" advAuto="0" spid="202" grpId="8"/>
      <p:bldP build="whole" bldLvl="1" animBg="1" rev="0" advAuto="0" spid="19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24200"/>
            <a:ext cx="2436813" cy="328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3114675"/>
            <a:ext cx="2438400" cy="328612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Holiday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Holidays</a:t>
            </a:r>
          </a:p>
        </p:txBody>
      </p:sp>
      <p:sp>
        <p:nvSpPr>
          <p:cNvPr id="207" name="Thanksgiving…"/>
          <p:cNvSpPr txBox="1"/>
          <p:nvPr>
            <p:ph type="body" sz="half" idx="1"/>
          </p:nvPr>
        </p:nvSpPr>
        <p:spPr>
          <a:xfrm>
            <a:off x="457200" y="2438400"/>
            <a:ext cx="2971800" cy="4419600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T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hanksgiving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H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alloween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F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ourth of </a:t>
            </a:r>
            <a:r>
              <a:t>J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uly</a:t>
            </a:r>
          </a:p>
        </p:txBody>
      </p:sp>
      <p:sp>
        <p:nvSpPr>
          <p:cNvPr id="208" name="family dinner…"/>
          <p:cNvSpPr txBox="1"/>
          <p:nvPr/>
        </p:nvSpPr>
        <p:spPr>
          <a:xfrm>
            <a:off x="5562600" y="2438399"/>
            <a:ext cx="3289300" cy="13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</a:t>
            </a:r>
            <a:r>
              <a:rPr>
                <a:solidFill>
                  <a:srgbClr val="FFFFFF"/>
                </a:solidFill>
              </a:rPr>
              <a:t>amily</a:t>
            </a:r>
            <a:r>
              <a:t> d</a:t>
            </a:r>
            <a:r>
              <a:rPr>
                <a:solidFill>
                  <a:srgbClr val="FFFFFF"/>
                </a:solidFill>
              </a:rPr>
              <a:t>inner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</a:t>
            </a:r>
            <a:r>
              <a:rPr>
                <a:solidFill>
                  <a:srgbClr val="FFFFFF"/>
                </a:solidFill>
              </a:rPr>
              <a:t>ostume </a:t>
            </a:r>
            <a:r>
              <a:t>p</a:t>
            </a:r>
            <a:r>
              <a:rPr>
                <a:solidFill>
                  <a:srgbClr val="FFFFFF"/>
                </a:solidFill>
              </a:rPr>
              <a:t>arty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</a:t>
            </a:r>
            <a:r>
              <a:rPr>
                <a:solidFill>
                  <a:srgbClr val="FFFFFF"/>
                </a:solidFill>
              </a:rPr>
              <a:t>ireworks </a:t>
            </a:r>
            <a:r>
              <a:t>s</a:t>
            </a:r>
            <a:r>
              <a:rPr>
                <a:solidFill>
                  <a:srgbClr val="FFFFFF"/>
                </a:solidFill>
              </a:rPr>
              <a:t>how</a:t>
            </a:r>
          </a:p>
        </p:txBody>
      </p:sp>
      <p:grpSp>
        <p:nvGrpSpPr>
          <p:cNvPr id="211" name="Group"/>
          <p:cNvGrpSpPr/>
          <p:nvPr/>
        </p:nvGrpSpPr>
        <p:grpSpPr>
          <a:xfrm>
            <a:off x="609599" y="3535362"/>
            <a:ext cx="3565526" cy="1722439"/>
            <a:chOff x="0" y="0"/>
            <a:chExt cx="3565525" cy="1722437"/>
          </a:xfrm>
        </p:grpSpPr>
        <p:sp>
          <p:nvSpPr>
            <p:cNvPr id="209" name="Shape"/>
            <p:cNvSpPr/>
            <p:nvPr/>
          </p:nvSpPr>
          <p:spPr>
            <a:xfrm>
              <a:off x="0" y="0"/>
              <a:ext cx="3565525" cy="172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0" y="8221"/>
                  </a:moveTo>
                  <a:cubicBezTo>
                    <a:pt x="895" y="8221"/>
                    <a:pt x="0" y="9219"/>
                    <a:pt x="0" y="10451"/>
                  </a:cubicBezTo>
                  <a:lnTo>
                    <a:pt x="0" y="19370"/>
                  </a:lnTo>
                  <a:cubicBezTo>
                    <a:pt x="0" y="20602"/>
                    <a:pt x="895" y="21600"/>
                    <a:pt x="2000" y="21600"/>
                  </a:cubicBezTo>
                  <a:lnTo>
                    <a:pt x="9998" y="21600"/>
                  </a:lnTo>
                  <a:cubicBezTo>
                    <a:pt x="11102" y="21600"/>
                    <a:pt x="11998" y="20602"/>
                    <a:pt x="11998" y="19370"/>
                  </a:cubicBezTo>
                  <a:lnTo>
                    <a:pt x="11998" y="13795"/>
                  </a:lnTo>
                  <a:lnTo>
                    <a:pt x="21600" y="0"/>
                  </a:lnTo>
                  <a:lnTo>
                    <a:pt x="11998" y="10451"/>
                  </a:lnTo>
                  <a:cubicBezTo>
                    <a:pt x="11998" y="9219"/>
                    <a:pt x="11102" y="8221"/>
                    <a:pt x="9998" y="8221"/>
                  </a:cubicBezTo>
                  <a:lnTo>
                    <a:pt x="6999" y="822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Capitalize these!"/>
            <p:cNvSpPr txBox="1"/>
            <p:nvPr/>
          </p:nvSpPr>
          <p:spPr>
            <a:xfrm>
              <a:off x="69850" y="763095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4646612" y="3519487"/>
            <a:ext cx="4116388" cy="1966913"/>
            <a:chOff x="0" y="0"/>
            <a:chExt cx="4116387" cy="1966912"/>
          </a:xfrm>
        </p:grpSpPr>
        <p:sp>
          <p:nvSpPr>
            <p:cNvPr id="212" name="Shape"/>
            <p:cNvSpPr/>
            <p:nvPr/>
          </p:nvSpPr>
          <p:spPr>
            <a:xfrm>
              <a:off x="0" y="0"/>
              <a:ext cx="4116388" cy="19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3" y="9042"/>
                  </a:moveTo>
                  <a:cubicBezTo>
                    <a:pt x="8278" y="9042"/>
                    <a:pt x="7204" y="9979"/>
                    <a:pt x="7204" y="11135"/>
                  </a:cubicBezTo>
                  <a:lnTo>
                    <a:pt x="7204" y="19507"/>
                  </a:lnTo>
                  <a:cubicBezTo>
                    <a:pt x="7204" y="20663"/>
                    <a:pt x="8278" y="21600"/>
                    <a:pt x="9603" y="21600"/>
                  </a:cubicBezTo>
                  <a:lnTo>
                    <a:pt x="19201" y="21600"/>
                  </a:lnTo>
                  <a:cubicBezTo>
                    <a:pt x="20526" y="21600"/>
                    <a:pt x="21600" y="20663"/>
                    <a:pt x="21600" y="19507"/>
                  </a:cubicBezTo>
                  <a:lnTo>
                    <a:pt x="21600" y="11135"/>
                  </a:lnTo>
                  <a:cubicBezTo>
                    <a:pt x="21600" y="9979"/>
                    <a:pt x="20526" y="9042"/>
                    <a:pt x="19201" y="9042"/>
                  </a:cubicBezTo>
                  <a:lnTo>
                    <a:pt x="13202" y="9042"/>
                  </a:lnTo>
                  <a:lnTo>
                    <a:pt x="0" y="0"/>
                  </a:lnTo>
                  <a:lnTo>
                    <a:pt x="9603" y="904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3" name="But use lower case for these!"/>
            <p:cNvSpPr txBox="1"/>
            <p:nvPr/>
          </p:nvSpPr>
          <p:spPr>
            <a:xfrm>
              <a:off x="1473768" y="932765"/>
              <a:ext cx="2540981" cy="92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2"/>
      <p:bldP build="whole" bldLvl="1" animBg="1" rev="0" advAuto="0" spid="205" grpId="6"/>
      <p:bldP build="whole" bldLvl="1" animBg="1" rev="0" advAuto="0" spid="211" grpId="5"/>
      <p:bldP build="whole" bldLvl="1" animBg="1" rev="0" advAuto="0" spid="211" grpId="4"/>
      <p:bldP build="whole" bldLvl="1" animBg="1" rev="0" advAuto="0" spid="214" grpId="8"/>
      <p:bldP build="whole" bldLvl="1" animBg="1" rev="0" advAuto="0" spid="206" grpId="1"/>
      <p:bldP build="p" bldLvl="5" animBg="1" rev="0" advAuto="0" spid="208" grpId="7"/>
      <p:bldP build="p" bldLvl="1" animBg="1" rev="0" advAuto="0" spid="207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3025" y="3733800"/>
            <a:ext cx="1982788" cy="312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6200" y="3657600"/>
            <a:ext cx="2032000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Department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Departments</a:t>
            </a:r>
          </a:p>
        </p:txBody>
      </p:sp>
      <p:sp>
        <p:nvSpPr>
          <p:cNvPr id="219" name="Division of Motor Vehicles…"/>
          <p:cNvSpPr txBox="1"/>
          <p:nvPr>
            <p:ph type="body" sz="half" idx="1"/>
          </p:nvPr>
        </p:nvSpPr>
        <p:spPr>
          <a:xfrm>
            <a:off x="457200" y="2438400"/>
            <a:ext cx="3352800" cy="4419600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D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ivision of </a:t>
            </a:r>
            <a:r>
              <a:t>M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otor </a:t>
            </a:r>
            <a:r>
              <a:t>V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ehicles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O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rlando </a:t>
            </a:r>
            <a:r>
              <a:t>F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ire </a:t>
            </a:r>
            <a:r>
              <a:t>D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epartment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I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nternal </a:t>
            </a:r>
            <a:r>
              <a:t>R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evenue </a:t>
            </a:r>
            <a:r>
              <a:t>S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ervice</a:t>
            </a:r>
          </a:p>
        </p:txBody>
      </p:sp>
      <p:sp>
        <p:nvSpPr>
          <p:cNvPr id="220" name="driver’s license…"/>
          <p:cNvSpPr txBox="1"/>
          <p:nvPr/>
        </p:nvSpPr>
        <p:spPr>
          <a:xfrm>
            <a:off x="5562600" y="2438399"/>
            <a:ext cx="3289300" cy="13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</a:t>
            </a:r>
            <a:r>
              <a:rPr>
                <a:solidFill>
                  <a:srgbClr val="FFFFFF"/>
                </a:solidFill>
              </a:rPr>
              <a:t>river’s</a:t>
            </a:r>
            <a:r>
              <a:t> l</a:t>
            </a:r>
            <a:r>
              <a:rPr>
                <a:solidFill>
                  <a:srgbClr val="FFFFFF"/>
                </a:solidFill>
              </a:rPr>
              <a:t>icense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</a:t>
            </a:r>
            <a:r>
              <a:rPr>
                <a:solidFill>
                  <a:srgbClr val="FFFFFF"/>
                </a:solidFill>
              </a:rPr>
              <a:t>irefighters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</a:t>
            </a:r>
            <a:r>
              <a:rPr>
                <a:solidFill>
                  <a:srgbClr val="FFFFFF"/>
                </a:solidFill>
              </a:rPr>
              <a:t>ax </a:t>
            </a:r>
            <a:r>
              <a:t>c</a:t>
            </a:r>
            <a:r>
              <a:rPr>
                <a:solidFill>
                  <a:srgbClr val="FFFFFF"/>
                </a:solidFill>
              </a:rPr>
              <a:t>ollectors</a:t>
            </a:r>
          </a:p>
        </p:txBody>
      </p:sp>
      <p:grpSp>
        <p:nvGrpSpPr>
          <p:cNvPr id="223" name="Group"/>
          <p:cNvGrpSpPr/>
          <p:nvPr/>
        </p:nvGrpSpPr>
        <p:grpSpPr>
          <a:xfrm>
            <a:off x="1752600" y="4510087"/>
            <a:ext cx="3032126" cy="2119313"/>
            <a:chOff x="0" y="0"/>
            <a:chExt cx="3032125" cy="2119312"/>
          </a:xfrm>
        </p:grpSpPr>
        <p:sp>
          <p:nvSpPr>
            <p:cNvPr id="221" name="Shape"/>
            <p:cNvSpPr/>
            <p:nvPr/>
          </p:nvSpPr>
          <p:spPr>
            <a:xfrm>
              <a:off x="0" y="0"/>
              <a:ext cx="3032126" cy="211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51" y="10723"/>
                  </a:moveTo>
                  <a:cubicBezTo>
                    <a:pt x="1053" y="10723"/>
                    <a:pt x="0" y="11535"/>
                    <a:pt x="0" y="12536"/>
                  </a:cubicBezTo>
                  <a:lnTo>
                    <a:pt x="0" y="19787"/>
                  </a:lnTo>
                  <a:cubicBezTo>
                    <a:pt x="0" y="20788"/>
                    <a:pt x="1053" y="21600"/>
                    <a:pt x="2351" y="21600"/>
                  </a:cubicBezTo>
                  <a:lnTo>
                    <a:pt x="11756" y="21600"/>
                  </a:lnTo>
                  <a:cubicBezTo>
                    <a:pt x="13054" y="21600"/>
                    <a:pt x="14107" y="20788"/>
                    <a:pt x="14107" y="19787"/>
                  </a:cubicBezTo>
                  <a:lnTo>
                    <a:pt x="14107" y="12536"/>
                  </a:lnTo>
                  <a:cubicBezTo>
                    <a:pt x="14107" y="11535"/>
                    <a:pt x="13054" y="10723"/>
                    <a:pt x="11756" y="10723"/>
                  </a:cubicBezTo>
                  <a:lnTo>
                    <a:pt x="21600" y="0"/>
                  </a:lnTo>
                  <a:lnTo>
                    <a:pt x="8229" y="1072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Capitalize these!"/>
            <p:cNvSpPr txBox="1"/>
            <p:nvPr/>
          </p:nvSpPr>
          <p:spPr>
            <a:xfrm>
              <a:off x="69850" y="1160062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226" name="Group"/>
          <p:cNvGrpSpPr/>
          <p:nvPr/>
        </p:nvGrpSpPr>
        <p:grpSpPr>
          <a:xfrm>
            <a:off x="4889499" y="4479924"/>
            <a:ext cx="4025901" cy="2073276"/>
            <a:chOff x="0" y="0"/>
            <a:chExt cx="4025900" cy="2073275"/>
          </a:xfrm>
        </p:grpSpPr>
        <p:sp>
          <p:nvSpPr>
            <p:cNvPr id="224" name="Shape"/>
            <p:cNvSpPr/>
            <p:nvPr/>
          </p:nvSpPr>
          <p:spPr>
            <a:xfrm>
              <a:off x="0" y="0"/>
              <a:ext cx="4025900" cy="207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31" y="9689"/>
                  </a:moveTo>
                  <a:cubicBezTo>
                    <a:pt x="7976" y="9689"/>
                    <a:pt x="6877" y="10577"/>
                    <a:pt x="6877" y="11674"/>
                  </a:cubicBezTo>
                  <a:lnTo>
                    <a:pt x="6877" y="19615"/>
                  </a:lnTo>
                  <a:cubicBezTo>
                    <a:pt x="6877" y="20711"/>
                    <a:pt x="7976" y="21600"/>
                    <a:pt x="9331" y="21600"/>
                  </a:cubicBezTo>
                  <a:lnTo>
                    <a:pt x="19146" y="21600"/>
                  </a:lnTo>
                  <a:cubicBezTo>
                    <a:pt x="20501" y="21600"/>
                    <a:pt x="21600" y="20711"/>
                    <a:pt x="21600" y="19615"/>
                  </a:cubicBezTo>
                  <a:lnTo>
                    <a:pt x="21600" y="11674"/>
                  </a:lnTo>
                  <a:cubicBezTo>
                    <a:pt x="21600" y="10577"/>
                    <a:pt x="20501" y="9689"/>
                    <a:pt x="19146" y="9689"/>
                  </a:cubicBezTo>
                  <a:lnTo>
                    <a:pt x="13012" y="9689"/>
                  </a:lnTo>
                  <a:lnTo>
                    <a:pt x="0" y="0"/>
                  </a:lnTo>
                  <a:lnTo>
                    <a:pt x="9331" y="968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5" name="But use lower case for these!"/>
            <p:cNvSpPr txBox="1"/>
            <p:nvPr/>
          </p:nvSpPr>
          <p:spPr>
            <a:xfrm>
              <a:off x="1383258" y="1039151"/>
              <a:ext cx="2541002" cy="92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8"/>
      <p:bldP build="whole" bldLvl="1" animBg="1" rev="0" advAuto="0" spid="217" grpId="6"/>
      <p:bldP build="whole" bldLvl="1" animBg="1" rev="0" advAuto="0" spid="223" grpId="4"/>
      <p:bldP build="whole" bldLvl="1" animBg="1" rev="0" advAuto="0" spid="223" grpId="5"/>
      <p:bldP build="whole" bldLvl="1" animBg="1" rev="0" advAuto="0" spid="216" grpId="2"/>
      <p:bldP build="whole" bldLvl="1" animBg="1" rev="0" advAuto="0" spid="218" grpId="1"/>
      <p:bldP build="p" bldLvl="1" animBg="1" rev="0" advAuto="0" spid="219" grpId="3"/>
      <p:bldP build="p" bldLvl="5" animBg="1" rev="0" advAuto="0" spid="220" grpId="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2133600"/>
            <a:ext cx="5029200" cy="457835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Capitalization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Capitalization</a:t>
            </a:r>
          </a:p>
        </p:txBody>
      </p:sp>
      <p:grpSp>
        <p:nvGrpSpPr>
          <p:cNvPr id="42" name="Group"/>
          <p:cNvGrpSpPr/>
          <p:nvPr/>
        </p:nvGrpSpPr>
        <p:grpSpPr>
          <a:xfrm>
            <a:off x="304799" y="1828799"/>
            <a:ext cx="4078289" cy="1752601"/>
            <a:chOff x="0" y="0"/>
            <a:chExt cx="4078287" cy="1752600"/>
          </a:xfrm>
        </p:grpSpPr>
        <p:sp>
          <p:nvSpPr>
            <p:cNvPr id="40" name="Shape"/>
            <p:cNvSpPr/>
            <p:nvPr/>
          </p:nvSpPr>
          <p:spPr>
            <a:xfrm>
              <a:off x="0" y="0"/>
              <a:ext cx="4078288" cy="17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3" y="0"/>
                  </a:moveTo>
                  <a:cubicBezTo>
                    <a:pt x="843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43" y="21600"/>
                    <a:pt x="1883" y="21600"/>
                  </a:cubicBezTo>
                  <a:lnTo>
                    <a:pt x="9414" y="21600"/>
                  </a:lnTo>
                  <a:cubicBezTo>
                    <a:pt x="10454" y="21600"/>
                    <a:pt x="11297" y="19988"/>
                    <a:pt x="11297" y="18000"/>
                  </a:cubicBezTo>
                  <a:lnTo>
                    <a:pt x="21600" y="10945"/>
                  </a:lnTo>
                  <a:lnTo>
                    <a:pt x="11297" y="12600"/>
                  </a:lnTo>
                  <a:lnTo>
                    <a:pt x="11297" y="3600"/>
                  </a:lnTo>
                  <a:cubicBezTo>
                    <a:pt x="11297" y="1612"/>
                    <a:pt x="10454" y="0"/>
                    <a:pt x="9414" y="0"/>
                  </a:cubicBezTo>
                  <a:lnTo>
                    <a:pt x="65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" name="Do I need a capital letter?"/>
            <p:cNvSpPr txBox="1"/>
            <p:nvPr/>
          </p:nvSpPr>
          <p:spPr>
            <a:xfrm>
              <a:off x="76200" y="241300"/>
              <a:ext cx="1981200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Do I need a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capital </a:t>
              </a:r>
              <a:r>
                <a:t>letter?</a:t>
              </a:r>
            </a:p>
          </p:txBody>
        </p:sp>
      </p:grpSp>
      <p:grpSp>
        <p:nvGrpSpPr>
          <p:cNvPr id="45" name="Group"/>
          <p:cNvGrpSpPr/>
          <p:nvPr/>
        </p:nvGrpSpPr>
        <p:grpSpPr>
          <a:xfrm>
            <a:off x="5126037" y="1600199"/>
            <a:ext cx="3865563" cy="1981201"/>
            <a:chOff x="0" y="0"/>
            <a:chExt cx="3865562" cy="1981200"/>
          </a:xfrm>
        </p:grpSpPr>
        <p:sp>
          <p:nvSpPr>
            <p:cNvPr id="43" name="Shape"/>
            <p:cNvSpPr/>
            <p:nvPr/>
          </p:nvSpPr>
          <p:spPr>
            <a:xfrm>
              <a:off x="0" y="0"/>
              <a:ext cx="3865563" cy="19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7" y="0"/>
                  </a:moveTo>
                  <a:cubicBezTo>
                    <a:pt x="8594" y="0"/>
                    <a:pt x="7545" y="1612"/>
                    <a:pt x="7545" y="3600"/>
                  </a:cubicBezTo>
                  <a:lnTo>
                    <a:pt x="7545" y="12600"/>
                  </a:lnTo>
                  <a:lnTo>
                    <a:pt x="0" y="13761"/>
                  </a:lnTo>
                  <a:lnTo>
                    <a:pt x="7545" y="18000"/>
                  </a:lnTo>
                  <a:cubicBezTo>
                    <a:pt x="7545" y="19988"/>
                    <a:pt x="8594" y="21600"/>
                    <a:pt x="9887" y="21600"/>
                  </a:cubicBezTo>
                  <a:lnTo>
                    <a:pt x="19257" y="21600"/>
                  </a:lnTo>
                  <a:cubicBezTo>
                    <a:pt x="20551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551" y="0"/>
                    <a:pt x="19257" y="0"/>
                  </a:cubicBezTo>
                  <a:lnTo>
                    <a:pt x="98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" name="Or should that letter remain lower case?"/>
            <p:cNvSpPr txBox="1"/>
            <p:nvPr/>
          </p:nvSpPr>
          <p:spPr>
            <a:xfrm>
              <a:off x="1445218" y="350614"/>
              <a:ext cx="2325056" cy="1279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Or should that letter remain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lower case</a:t>
              </a:r>
              <a:r>
                <a:rPr>
                  <a:latin typeface="System Font"/>
                  <a:ea typeface="System Font"/>
                  <a:cs typeface="System Font"/>
                  <a:sym typeface="System Font"/>
                </a:rPr>
                <a:t>?</a:t>
              </a:r>
            </a:p>
          </p:txBody>
        </p:sp>
      </p:grpSp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5775" y="3584575"/>
            <a:ext cx="835025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53200" y="3584575"/>
            <a:ext cx="566738" cy="920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Class="entr" nodeType="afterEffect" presetID="9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3"/>
      <p:bldP build="whole" bldLvl="1" animBg="1" rev="0" advAuto="0" spid="45" grpId="5"/>
      <p:bldP build="whole" bldLvl="1" animBg="1" rev="0" advAuto="0" spid="39" grpId="1"/>
      <p:bldP build="whole" bldLvl="1" animBg="1" rev="0" advAuto="0" spid="47" grpId="6"/>
      <p:bldP build="whole" bldLvl="1" animBg="1" rev="0" advAuto="0" spid="46" grpId="4"/>
      <p:bldP build="whole" bldLvl="1" animBg="1" rev="0" advAuto="0" spid="38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1800" y="3048000"/>
            <a:ext cx="2436813" cy="339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71800" y="3048000"/>
            <a:ext cx="2438400" cy="339248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Historical Era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Historical Eras</a:t>
            </a:r>
          </a:p>
        </p:txBody>
      </p:sp>
      <p:sp>
        <p:nvSpPr>
          <p:cNvPr id="231" name="Late Cretaceous…"/>
          <p:cNvSpPr txBox="1"/>
          <p:nvPr>
            <p:ph type="body" sz="half" idx="1"/>
          </p:nvPr>
        </p:nvSpPr>
        <p:spPr>
          <a:xfrm>
            <a:off x="457200" y="2438400"/>
            <a:ext cx="2971800" cy="4419600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L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ate </a:t>
            </a:r>
            <a:r>
              <a:t>C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retaceous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O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ld </a:t>
            </a:r>
            <a:r>
              <a:t>K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ingdom </a:t>
            </a:r>
          </a:p>
          <a:p>
            <a:pPr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</a:t>
            </a:r>
            <a:r>
              <a:rPr u="sng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G</a:t>
            </a:r>
            <a:r>
              <a:t>reat </a:t>
            </a:r>
            <a:r>
              <a:rPr u="sng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r>
              <a:t>epression</a:t>
            </a:r>
          </a:p>
        </p:txBody>
      </p:sp>
      <p:sp>
        <p:nvSpPr>
          <p:cNvPr id="232" name="when dinosaurs lived…"/>
          <p:cNvSpPr txBox="1"/>
          <p:nvPr/>
        </p:nvSpPr>
        <p:spPr>
          <a:xfrm>
            <a:off x="5562600" y="2438400"/>
            <a:ext cx="3289300" cy="2579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</a:t>
            </a:r>
            <a:r>
              <a:rPr>
                <a:solidFill>
                  <a:srgbClr val="FFFFFF"/>
                </a:solidFill>
              </a:rPr>
              <a:t>hen </a:t>
            </a:r>
            <a:r>
              <a:t>d</a:t>
            </a:r>
            <a:r>
              <a:rPr>
                <a:solidFill>
                  <a:srgbClr val="FFFFFF"/>
                </a:solidFill>
              </a:rPr>
              <a:t>inosaurs </a:t>
            </a:r>
            <a:r>
              <a:t>l</a:t>
            </a:r>
            <a:r>
              <a:rPr>
                <a:solidFill>
                  <a:srgbClr val="FFFFFF"/>
                </a:solidFill>
              </a:rPr>
              <a:t>ived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</a:t>
            </a:r>
            <a:r>
              <a:rPr>
                <a:solidFill>
                  <a:srgbClr val="FFFFFF"/>
                </a:solidFill>
              </a:rPr>
              <a:t>roliferation of </a:t>
            </a:r>
            <a:r>
              <a:t>p</a:t>
            </a:r>
            <a:r>
              <a:rPr>
                <a:solidFill>
                  <a:srgbClr val="FFFFFF"/>
                </a:solidFill>
              </a:rPr>
              <a:t>yramids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</a:t>
            </a:r>
            <a:r>
              <a:rPr>
                <a:solidFill>
                  <a:srgbClr val="FFFFFF"/>
                </a:solidFill>
              </a:rPr>
              <a:t>oor </a:t>
            </a:r>
            <a:r>
              <a:t>e</a:t>
            </a:r>
            <a:r>
              <a:rPr>
                <a:solidFill>
                  <a:srgbClr val="FFFFFF"/>
                </a:solidFill>
              </a:rPr>
              <a:t>conomic </a:t>
            </a:r>
            <a:r>
              <a:t>t</a:t>
            </a:r>
            <a:r>
              <a:rPr>
                <a:solidFill>
                  <a:srgbClr val="FFFFFF"/>
                </a:solidFill>
              </a:rPr>
              <a:t>imes</a:t>
            </a:r>
          </a:p>
        </p:txBody>
      </p:sp>
      <p:grpSp>
        <p:nvGrpSpPr>
          <p:cNvPr id="235" name="Group"/>
          <p:cNvGrpSpPr/>
          <p:nvPr/>
        </p:nvGrpSpPr>
        <p:grpSpPr>
          <a:xfrm>
            <a:off x="2133600" y="3565524"/>
            <a:ext cx="2835276" cy="2911476"/>
            <a:chOff x="0" y="0"/>
            <a:chExt cx="2835275" cy="2911475"/>
          </a:xfrm>
        </p:grpSpPr>
        <p:sp>
          <p:nvSpPr>
            <p:cNvPr id="233" name="Shape"/>
            <p:cNvSpPr/>
            <p:nvPr/>
          </p:nvSpPr>
          <p:spPr>
            <a:xfrm>
              <a:off x="0" y="0"/>
              <a:ext cx="2835276" cy="291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5" y="13684"/>
                  </a:moveTo>
                  <a:cubicBezTo>
                    <a:pt x="1126" y="13684"/>
                    <a:pt x="0" y="14275"/>
                    <a:pt x="0" y="15003"/>
                  </a:cubicBezTo>
                  <a:lnTo>
                    <a:pt x="0" y="20281"/>
                  </a:lnTo>
                  <a:cubicBezTo>
                    <a:pt x="0" y="21009"/>
                    <a:pt x="1126" y="21600"/>
                    <a:pt x="2515" y="21600"/>
                  </a:cubicBezTo>
                  <a:lnTo>
                    <a:pt x="12577" y="21600"/>
                  </a:lnTo>
                  <a:cubicBezTo>
                    <a:pt x="13966" y="21600"/>
                    <a:pt x="15093" y="21009"/>
                    <a:pt x="15093" y="20281"/>
                  </a:cubicBezTo>
                  <a:lnTo>
                    <a:pt x="15093" y="15003"/>
                  </a:lnTo>
                  <a:cubicBezTo>
                    <a:pt x="15093" y="14275"/>
                    <a:pt x="13966" y="13684"/>
                    <a:pt x="12577" y="13684"/>
                  </a:cubicBezTo>
                  <a:lnTo>
                    <a:pt x="21600" y="0"/>
                  </a:lnTo>
                  <a:lnTo>
                    <a:pt x="8804" y="1368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4" name="Capitalize these!"/>
            <p:cNvSpPr txBox="1"/>
            <p:nvPr/>
          </p:nvSpPr>
          <p:spPr>
            <a:xfrm>
              <a:off x="69850" y="1952333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238" name="Group"/>
          <p:cNvGrpSpPr/>
          <p:nvPr/>
        </p:nvGrpSpPr>
        <p:grpSpPr>
          <a:xfrm>
            <a:off x="3441700" y="3595687"/>
            <a:ext cx="3797301" cy="2881313"/>
            <a:chOff x="0" y="0"/>
            <a:chExt cx="3797300" cy="2881312"/>
          </a:xfrm>
        </p:grpSpPr>
        <p:sp>
          <p:nvSpPr>
            <p:cNvPr id="236" name="Shape"/>
            <p:cNvSpPr/>
            <p:nvPr/>
          </p:nvSpPr>
          <p:spPr>
            <a:xfrm>
              <a:off x="0" y="0"/>
              <a:ext cx="3797301" cy="288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92" y="13029"/>
                  </a:moveTo>
                  <a:cubicBezTo>
                    <a:pt x="7155" y="13029"/>
                    <a:pt x="5990" y="13668"/>
                    <a:pt x="5990" y="14457"/>
                  </a:cubicBezTo>
                  <a:lnTo>
                    <a:pt x="5990" y="20171"/>
                  </a:lnTo>
                  <a:cubicBezTo>
                    <a:pt x="5990" y="20960"/>
                    <a:pt x="7155" y="21600"/>
                    <a:pt x="8592" y="21600"/>
                  </a:cubicBezTo>
                  <a:lnTo>
                    <a:pt x="18998" y="21600"/>
                  </a:lnTo>
                  <a:cubicBezTo>
                    <a:pt x="20435" y="21600"/>
                    <a:pt x="21600" y="20960"/>
                    <a:pt x="21600" y="20171"/>
                  </a:cubicBezTo>
                  <a:lnTo>
                    <a:pt x="21600" y="14457"/>
                  </a:lnTo>
                  <a:cubicBezTo>
                    <a:pt x="21600" y="13668"/>
                    <a:pt x="20435" y="13029"/>
                    <a:pt x="18998" y="13029"/>
                  </a:cubicBezTo>
                  <a:lnTo>
                    <a:pt x="12494" y="13029"/>
                  </a:lnTo>
                  <a:lnTo>
                    <a:pt x="0" y="0"/>
                  </a:lnTo>
                  <a:lnTo>
                    <a:pt x="8592" y="1302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7" name="But use lower case for these!"/>
            <p:cNvSpPr txBox="1"/>
            <p:nvPr/>
          </p:nvSpPr>
          <p:spPr>
            <a:xfrm>
              <a:off x="1154595" y="1847311"/>
              <a:ext cx="2541063" cy="924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6"/>
      <p:bldP build="p" bldLvl="5" animBg="1" rev="0" advAuto="0" spid="232" grpId="7"/>
      <p:bldP build="whole" bldLvl="1" animBg="1" rev="0" advAuto="0" spid="235" grpId="4"/>
      <p:bldP build="whole" bldLvl="1" animBg="1" rev="0" advAuto="0" spid="235" grpId="5"/>
      <p:bldP build="whole" bldLvl="1" animBg="1" rev="0" advAuto="0" spid="238" grpId="8"/>
      <p:bldP build="whole" bldLvl="1" animBg="1" rev="0" advAuto="0" spid="230" grpId="1"/>
      <p:bldP build="whole" bldLvl="1" animBg="1" rev="0" advAuto="0" spid="228" grpId="2"/>
      <p:bldP build="p" bldLvl="1" animBg="1" rev="0" advAuto="0" spid="231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2286000"/>
            <a:ext cx="2436813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2286000"/>
            <a:ext cx="2438400" cy="3921125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Regions of the Country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Regions of the Country</a:t>
            </a:r>
          </a:p>
        </p:txBody>
      </p:sp>
      <p:sp>
        <p:nvSpPr>
          <p:cNvPr id="245" name="the South…"/>
          <p:cNvSpPr txBox="1"/>
          <p:nvPr>
            <p:ph type="body" sz="half" idx="1"/>
          </p:nvPr>
        </p:nvSpPr>
        <p:spPr>
          <a:xfrm>
            <a:off x="457200" y="2438400"/>
            <a:ext cx="2971800" cy="4419600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</a:t>
            </a:r>
            <a:r>
              <a:rPr u="sng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t>outh</a:t>
            </a:r>
          </a:p>
          <a:p>
            <a:pPr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</a:t>
            </a:r>
            <a:r>
              <a:rPr u="sng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N</a:t>
            </a:r>
            <a:r>
              <a:t>ortheast</a:t>
            </a:r>
          </a:p>
          <a:p>
            <a:pPr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</a:t>
            </a:r>
            <a:r>
              <a:rPr u="sng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W</a:t>
            </a:r>
            <a:r>
              <a:t>est</a:t>
            </a:r>
          </a:p>
        </p:txBody>
      </p:sp>
      <p:sp>
        <p:nvSpPr>
          <p:cNvPr id="246" name="the south exit…"/>
          <p:cNvSpPr txBox="1"/>
          <p:nvPr/>
        </p:nvSpPr>
        <p:spPr>
          <a:xfrm>
            <a:off x="5562600" y="2438400"/>
            <a:ext cx="3365500" cy="176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</a:t>
            </a:r>
            <a:r>
              <a:rPr>
                <a:solidFill>
                  <a:srgbClr val="FFC000"/>
                </a:solidFill>
              </a:rPr>
              <a:t>s</a:t>
            </a:r>
            <a:r>
              <a:t>outh exit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blowing from the</a:t>
            </a:r>
            <a:r>
              <a:rPr>
                <a:solidFill>
                  <a:srgbClr val="FFC000"/>
                </a:solidFill>
              </a:rPr>
              <a:t> n</a:t>
            </a:r>
            <a:r>
              <a:t>ortheast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</a:t>
            </a:r>
            <a:r>
              <a:rPr>
                <a:solidFill>
                  <a:srgbClr val="FFFFFF"/>
                </a:solidFill>
              </a:rPr>
              <a:t>est of the mall</a:t>
            </a:r>
          </a:p>
        </p:txBody>
      </p:sp>
      <p:grpSp>
        <p:nvGrpSpPr>
          <p:cNvPr id="249" name="Group"/>
          <p:cNvGrpSpPr/>
          <p:nvPr/>
        </p:nvGrpSpPr>
        <p:grpSpPr>
          <a:xfrm>
            <a:off x="2133599" y="3870325"/>
            <a:ext cx="1981201" cy="2606676"/>
            <a:chOff x="0" y="0"/>
            <a:chExt cx="1981200" cy="2606675"/>
          </a:xfrm>
        </p:grpSpPr>
        <p:sp>
          <p:nvSpPr>
            <p:cNvPr id="247" name="Shape"/>
            <p:cNvSpPr/>
            <p:nvPr/>
          </p:nvSpPr>
          <p:spPr>
            <a:xfrm>
              <a:off x="0" y="0"/>
              <a:ext cx="1981200" cy="260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12758"/>
                  </a:moveTo>
                  <a:cubicBezTo>
                    <a:pt x="1612" y="12758"/>
                    <a:pt x="0" y="13418"/>
                    <a:pt x="0" y="14232"/>
                  </a:cubicBezTo>
                  <a:lnTo>
                    <a:pt x="0" y="20126"/>
                  </a:lnTo>
                  <a:cubicBezTo>
                    <a:pt x="0" y="20940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940"/>
                    <a:pt x="21600" y="20126"/>
                  </a:cubicBezTo>
                  <a:lnTo>
                    <a:pt x="21600" y="14232"/>
                  </a:lnTo>
                  <a:cubicBezTo>
                    <a:pt x="21600" y="13418"/>
                    <a:pt x="19988" y="12758"/>
                    <a:pt x="18000" y="12758"/>
                  </a:cubicBezTo>
                  <a:lnTo>
                    <a:pt x="20777" y="0"/>
                  </a:lnTo>
                  <a:lnTo>
                    <a:pt x="12600" y="1275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8" name="Capitalize these!"/>
            <p:cNvSpPr txBox="1"/>
            <p:nvPr/>
          </p:nvSpPr>
          <p:spPr>
            <a:xfrm>
              <a:off x="69850" y="1647499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252" name="Group"/>
          <p:cNvGrpSpPr/>
          <p:nvPr/>
        </p:nvGrpSpPr>
        <p:grpSpPr>
          <a:xfrm>
            <a:off x="4783137" y="3900487"/>
            <a:ext cx="3446463" cy="2728913"/>
            <a:chOff x="0" y="0"/>
            <a:chExt cx="3446462" cy="2728912"/>
          </a:xfrm>
        </p:grpSpPr>
        <p:sp>
          <p:nvSpPr>
            <p:cNvPr id="250" name="Shape"/>
            <p:cNvSpPr/>
            <p:nvPr/>
          </p:nvSpPr>
          <p:spPr>
            <a:xfrm>
              <a:off x="0" y="0"/>
              <a:ext cx="3446463" cy="272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68" y="12550"/>
                  </a:moveTo>
                  <a:cubicBezTo>
                    <a:pt x="5685" y="12550"/>
                    <a:pt x="4402" y="13225"/>
                    <a:pt x="4402" y="14058"/>
                  </a:cubicBezTo>
                  <a:lnTo>
                    <a:pt x="4402" y="20092"/>
                  </a:lnTo>
                  <a:cubicBezTo>
                    <a:pt x="4402" y="20925"/>
                    <a:pt x="5685" y="21600"/>
                    <a:pt x="7268" y="21600"/>
                  </a:cubicBezTo>
                  <a:lnTo>
                    <a:pt x="18734" y="21600"/>
                  </a:lnTo>
                  <a:cubicBezTo>
                    <a:pt x="20317" y="21600"/>
                    <a:pt x="21600" y="20925"/>
                    <a:pt x="21600" y="20092"/>
                  </a:cubicBezTo>
                  <a:lnTo>
                    <a:pt x="21600" y="14058"/>
                  </a:lnTo>
                  <a:cubicBezTo>
                    <a:pt x="21600" y="13225"/>
                    <a:pt x="20317" y="12550"/>
                    <a:pt x="18734" y="12550"/>
                  </a:cubicBezTo>
                  <a:lnTo>
                    <a:pt x="11568" y="12550"/>
                  </a:lnTo>
                  <a:lnTo>
                    <a:pt x="0" y="0"/>
                  </a:lnTo>
                  <a:lnTo>
                    <a:pt x="7268" y="1255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1" name="But use lower case for these!"/>
            <p:cNvSpPr txBox="1"/>
            <p:nvPr/>
          </p:nvSpPr>
          <p:spPr>
            <a:xfrm>
              <a:off x="803645" y="1694894"/>
              <a:ext cx="2541171" cy="92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4"/>
      <p:bldP build="p" bldLvl="1" animBg="1" rev="0" advAuto="0" spid="245" grpId="3"/>
      <p:bldP build="whole" bldLvl="1" animBg="1" rev="0" advAuto="0" spid="244" grpId="1"/>
      <p:bldP build="whole" bldLvl="1" animBg="1" rev="0" advAuto="0" spid="243" grpId="6"/>
      <p:bldP build="whole" bldLvl="1" animBg="1" rev="0" advAuto="0" spid="249" grpId="5"/>
      <p:bldP build="p" bldLvl="5" animBg="1" rev="0" advAuto="0" spid="246" grpId="7"/>
      <p:bldP build="whole" bldLvl="1" animBg="1" rev="0" advAuto="0" spid="252" grpId="8"/>
      <p:bldP build="whole" bldLvl="1" animBg="1" rev="0" advAuto="0" spid="24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2908300"/>
            <a:ext cx="2236788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2895600"/>
            <a:ext cx="2286000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Course Name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Course Names</a:t>
            </a:r>
          </a:p>
        </p:txBody>
      </p:sp>
      <p:sp>
        <p:nvSpPr>
          <p:cNvPr id="257" name="Fundamentals of Biology…"/>
          <p:cNvSpPr txBox="1"/>
          <p:nvPr>
            <p:ph type="body" sz="half" idx="1"/>
          </p:nvPr>
        </p:nvSpPr>
        <p:spPr>
          <a:xfrm>
            <a:off x="457200" y="2438400"/>
            <a:ext cx="2971800" cy="4419600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F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undamentals of </a:t>
            </a:r>
            <a:r>
              <a:t>B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iology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I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ntermediate </a:t>
            </a:r>
            <a:r>
              <a:t>A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lgebra 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C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ontemporary </a:t>
            </a:r>
            <a:r>
              <a:t>L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iterature</a:t>
            </a:r>
          </a:p>
        </p:txBody>
      </p:sp>
      <p:sp>
        <p:nvSpPr>
          <p:cNvPr id="258" name="biology…"/>
          <p:cNvSpPr txBox="1"/>
          <p:nvPr/>
        </p:nvSpPr>
        <p:spPr>
          <a:xfrm>
            <a:off x="5562600" y="2438399"/>
            <a:ext cx="3289300" cy="13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</a:t>
            </a:r>
            <a:r>
              <a:rPr>
                <a:solidFill>
                  <a:srgbClr val="FFFFFF"/>
                </a:solidFill>
              </a:rPr>
              <a:t>iology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</a:t>
            </a:r>
            <a:r>
              <a:rPr>
                <a:solidFill>
                  <a:srgbClr val="FFFFFF"/>
                </a:solidFill>
              </a:rPr>
              <a:t>lgebra</a:t>
            </a:r>
            <a:endParaRPr>
              <a:solidFill>
                <a:srgbClr val="FFFFFF"/>
              </a:solidFill>
            </a:endParaRP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</a:t>
            </a:r>
            <a:r>
              <a:rPr>
                <a:solidFill>
                  <a:srgbClr val="FFFFFF"/>
                </a:solidFill>
              </a:rPr>
              <a:t>iterature</a:t>
            </a:r>
          </a:p>
        </p:txBody>
      </p:sp>
      <p:grpSp>
        <p:nvGrpSpPr>
          <p:cNvPr id="261" name="Group"/>
          <p:cNvGrpSpPr/>
          <p:nvPr/>
        </p:nvGrpSpPr>
        <p:grpSpPr>
          <a:xfrm>
            <a:off x="1065212" y="3656012"/>
            <a:ext cx="3201989" cy="2973389"/>
            <a:chOff x="0" y="0"/>
            <a:chExt cx="3201987" cy="2973387"/>
          </a:xfrm>
        </p:grpSpPr>
        <p:sp>
          <p:nvSpPr>
            <p:cNvPr id="259" name="Shape"/>
            <p:cNvSpPr/>
            <p:nvPr/>
          </p:nvSpPr>
          <p:spPr>
            <a:xfrm>
              <a:off x="0" y="0"/>
              <a:ext cx="3201988" cy="297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28" y="13847"/>
                  </a:moveTo>
                  <a:cubicBezTo>
                    <a:pt x="998" y="13847"/>
                    <a:pt x="0" y="14425"/>
                    <a:pt x="0" y="15139"/>
                  </a:cubicBezTo>
                  <a:lnTo>
                    <a:pt x="0" y="20308"/>
                  </a:lnTo>
                  <a:cubicBezTo>
                    <a:pt x="0" y="21021"/>
                    <a:pt x="998" y="21600"/>
                    <a:pt x="2228" y="21600"/>
                  </a:cubicBezTo>
                  <a:lnTo>
                    <a:pt x="11140" y="21600"/>
                  </a:lnTo>
                  <a:cubicBezTo>
                    <a:pt x="12371" y="21600"/>
                    <a:pt x="13368" y="21021"/>
                    <a:pt x="13368" y="20308"/>
                  </a:cubicBezTo>
                  <a:lnTo>
                    <a:pt x="13368" y="15139"/>
                  </a:lnTo>
                  <a:cubicBezTo>
                    <a:pt x="13368" y="14425"/>
                    <a:pt x="12371" y="13847"/>
                    <a:pt x="11140" y="13847"/>
                  </a:cubicBezTo>
                  <a:lnTo>
                    <a:pt x="21600" y="0"/>
                  </a:lnTo>
                  <a:lnTo>
                    <a:pt x="7798" y="1384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0" name="Capitalize these!"/>
            <p:cNvSpPr txBox="1"/>
            <p:nvPr/>
          </p:nvSpPr>
          <p:spPr>
            <a:xfrm>
              <a:off x="69884" y="2014252"/>
              <a:ext cx="1842415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264" name="Group"/>
          <p:cNvGrpSpPr/>
          <p:nvPr/>
        </p:nvGrpSpPr>
        <p:grpSpPr>
          <a:xfrm>
            <a:off x="4219575" y="3656012"/>
            <a:ext cx="4010026" cy="2897188"/>
            <a:chOff x="0" y="0"/>
            <a:chExt cx="4010025" cy="2897187"/>
          </a:xfrm>
        </p:grpSpPr>
        <p:sp>
          <p:nvSpPr>
            <p:cNvPr id="262" name="Shape"/>
            <p:cNvSpPr/>
            <p:nvPr/>
          </p:nvSpPr>
          <p:spPr>
            <a:xfrm>
              <a:off x="0" y="0"/>
              <a:ext cx="4010026" cy="289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84" y="13074"/>
                  </a:moveTo>
                  <a:cubicBezTo>
                    <a:pt x="7924" y="13074"/>
                    <a:pt x="6821" y="13710"/>
                    <a:pt x="6821" y="14495"/>
                  </a:cubicBezTo>
                  <a:lnTo>
                    <a:pt x="6821" y="20179"/>
                  </a:lnTo>
                  <a:cubicBezTo>
                    <a:pt x="6821" y="20964"/>
                    <a:pt x="7924" y="21600"/>
                    <a:pt x="9284" y="21600"/>
                  </a:cubicBezTo>
                  <a:lnTo>
                    <a:pt x="19137" y="21600"/>
                  </a:lnTo>
                  <a:cubicBezTo>
                    <a:pt x="20497" y="21600"/>
                    <a:pt x="21600" y="20964"/>
                    <a:pt x="21600" y="20179"/>
                  </a:cubicBezTo>
                  <a:lnTo>
                    <a:pt x="21600" y="14495"/>
                  </a:lnTo>
                  <a:cubicBezTo>
                    <a:pt x="21600" y="13710"/>
                    <a:pt x="20497" y="13074"/>
                    <a:pt x="19137" y="13074"/>
                  </a:cubicBezTo>
                  <a:lnTo>
                    <a:pt x="12979" y="13074"/>
                  </a:lnTo>
                  <a:lnTo>
                    <a:pt x="0" y="0"/>
                  </a:lnTo>
                  <a:lnTo>
                    <a:pt x="9284" y="1307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3" name="But use lower case for these!"/>
            <p:cNvSpPr txBox="1"/>
            <p:nvPr/>
          </p:nvSpPr>
          <p:spPr>
            <a:xfrm>
              <a:off x="1367378" y="1863188"/>
              <a:ext cx="2541007" cy="92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5"/>
      <p:bldP build="whole" bldLvl="1" animBg="1" rev="0" advAuto="0" spid="264" grpId="8"/>
      <p:bldP build="whole" bldLvl="1" animBg="1" rev="0" advAuto="0" spid="254" grpId="2"/>
      <p:bldP build="whole" bldLvl="1" animBg="1" rev="0" advAuto="0" spid="255" grpId="6"/>
      <p:bldP build="whole" bldLvl="1" animBg="1" rev="0" advAuto="0" spid="256" grpId="1"/>
      <p:bldP build="p" bldLvl="5" animBg="1" rev="0" advAuto="0" spid="258" grpId="7"/>
      <p:bldP build="whole" bldLvl="1" animBg="1" rev="0" advAuto="0" spid="261" grpId="4"/>
      <p:bldP build="p" bldLvl="1" animBg="1" rev="0" advAuto="0" spid="257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2286000"/>
            <a:ext cx="2206625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2155825"/>
            <a:ext cx="2286000" cy="4092575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Titles of Work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Titles of Works</a:t>
            </a:r>
          </a:p>
        </p:txBody>
      </p:sp>
      <p:sp>
        <p:nvSpPr>
          <p:cNvPr id="269" name="Moby-Dick…"/>
          <p:cNvSpPr txBox="1"/>
          <p:nvPr>
            <p:ph type="body" sz="half" idx="1"/>
          </p:nvPr>
        </p:nvSpPr>
        <p:spPr>
          <a:xfrm>
            <a:off x="457200" y="2438400"/>
            <a:ext cx="2971800" cy="4419600"/>
          </a:xfrm>
          <a:prstGeom prst="rect">
            <a:avLst/>
          </a:prstGeom>
        </p:spPr>
        <p:txBody>
          <a:bodyPr/>
          <a:lstStyle/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M</a:t>
            </a:r>
            <a:r>
              <a:rPr i="1"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oby-</a:t>
            </a:r>
            <a:r>
              <a:t>D</a:t>
            </a:r>
            <a:r>
              <a:rPr i="1"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ick</a:t>
            </a:r>
            <a:endParaRPr i="1">
              <a:latin typeface="+mj-lt"/>
              <a:ea typeface="+mj-ea"/>
              <a:cs typeface="+mj-cs"/>
              <a:sym typeface="Arial"/>
            </a:endParaRP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A</a:t>
            </a:r>
            <a:r>
              <a:rPr i="1"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liens</a:t>
            </a:r>
            <a:r>
              <a:rPr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</a:p>
          <a:p>
            <a:pPr>
              <a:buChar char="▪"/>
              <a:defRPr sz="2800" u="sng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T</a:t>
            </a:r>
            <a:r>
              <a:rPr i="1" u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hriller</a:t>
            </a:r>
          </a:p>
        </p:txBody>
      </p:sp>
      <p:sp>
        <p:nvSpPr>
          <p:cNvPr id="270" name="a thick novel…"/>
          <p:cNvSpPr txBox="1"/>
          <p:nvPr/>
        </p:nvSpPr>
        <p:spPr>
          <a:xfrm>
            <a:off x="5562600" y="2438400"/>
            <a:ext cx="3289300" cy="176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thick </a:t>
            </a:r>
            <a:r>
              <a:rPr>
                <a:solidFill>
                  <a:srgbClr val="FFC000"/>
                </a:solidFill>
              </a:rPr>
              <a:t>n</a:t>
            </a:r>
            <a:r>
              <a:t>ovel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best </a:t>
            </a:r>
            <a:r>
              <a:rPr>
                <a:solidFill>
                  <a:srgbClr val="FFC000"/>
                </a:solidFill>
              </a:rPr>
              <a:t>m</a:t>
            </a:r>
            <a:r>
              <a:t>ovie ever made</a:t>
            </a:r>
          </a:p>
          <a:p>
            <a:pPr marL="382587" indent="-342900"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dance </a:t>
            </a:r>
            <a:r>
              <a:rPr>
                <a:solidFill>
                  <a:srgbClr val="FFC000"/>
                </a:solidFill>
              </a:rPr>
              <a:t>a</a:t>
            </a:r>
            <a:r>
              <a:t>lbum</a:t>
            </a:r>
          </a:p>
        </p:txBody>
      </p:sp>
      <p:grpSp>
        <p:nvGrpSpPr>
          <p:cNvPr id="273" name="Group"/>
          <p:cNvGrpSpPr/>
          <p:nvPr/>
        </p:nvGrpSpPr>
        <p:grpSpPr>
          <a:xfrm>
            <a:off x="1371599" y="3108325"/>
            <a:ext cx="2362201" cy="2759075"/>
            <a:chOff x="0" y="0"/>
            <a:chExt cx="2362200" cy="2759074"/>
          </a:xfrm>
        </p:grpSpPr>
        <p:sp>
          <p:nvSpPr>
            <p:cNvPr id="271" name="Shape"/>
            <p:cNvSpPr/>
            <p:nvPr/>
          </p:nvSpPr>
          <p:spPr>
            <a:xfrm>
              <a:off x="0" y="0"/>
              <a:ext cx="2362200" cy="275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18" y="13247"/>
                  </a:moveTo>
                  <a:cubicBezTo>
                    <a:pt x="1351" y="13247"/>
                    <a:pt x="0" y="13870"/>
                    <a:pt x="0" y="14639"/>
                  </a:cubicBezTo>
                  <a:lnTo>
                    <a:pt x="0" y="20208"/>
                  </a:lnTo>
                  <a:cubicBezTo>
                    <a:pt x="0" y="20977"/>
                    <a:pt x="1351" y="21600"/>
                    <a:pt x="3018" y="21600"/>
                  </a:cubicBezTo>
                  <a:lnTo>
                    <a:pt x="15092" y="21600"/>
                  </a:lnTo>
                  <a:cubicBezTo>
                    <a:pt x="16759" y="21600"/>
                    <a:pt x="18110" y="20977"/>
                    <a:pt x="18110" y="20208"/>
                  </a:cubicBezTo>
                  <a:lnTo>
                    <a:pt x="18110" y="14639"/>
                  </a:lnTo>
                  <a:cubicBezTo>
                    <a:pt x="18110" y="13870"/>
                    <a:pt x="16759" y="13247"/>
                    <a:pt x="15092" y="13247"/>
                  </a:cubicBezTo>
                  <a:lnTo>
                    <a:pt x="21600" y="0"/>
                  </a:lnTo>
                  <a:lnTo>
                    <a:pt x="10564" y="1324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2" name="Capitalize these!"/>
            <p:cNvSpPr txBox="1"/>
            <p:nvPr/>
          </p:nvSpPr>
          <p:spPr>
            <a:xfrm>
              <a:off x="69850" y="1799917"/>
              <a:ext cx="1841500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Capitalize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  <p:grpSp>
        <p:nvGrpSpPr>
          <p:cNvPr id="276" name="Group"/>
          <p:cNvGrpSpPr/>
          <p:nvPr/>
        </p:nvGrpSpPr>
        <p:grpSpPr>
          <a:xfrm>
            <a:off x="4800599" y="3001962"/>
            <a:ext cx="2743201" cy="3094038"/>
            <a:chOff x="0" y="0"/>
            <a:chExt cx="2743200" cy="3094037"/>
          </a:xfrm>
        </p:grpSpPr>
        <p:sp>
          <p:nvSpPr>
            <p:cNvPr id="274" name="Shape"/>
            <p:cNvSpPr/>
            <p:nvPr/>
          </p:nvSpPr>
          <p:spPr>
            <a:xfrm>
              <a:off x="0" y="0"/>
              <a:ext cx="2743200" cy="309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13620"/>
                  </a:moveTo>
                  <a:cubicBezTo>
                    <a:pt x="1612" y="13620"/>
                    <a:pt x="0" y="14215"/>
                    <a:pt x="0" y="14950"/>
                  </a:cubicBezTo>
                  <a:lnTo>
                    <a:pt x="0" y="20270"/>
                  </a:lnTo>
                  <a:cubicBezTo>
                    <a:pt x="0" y="21005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1005"/>
                    <a:pt x="21600" y="20270"/>
                  </a:cubicBezTo>
                  <a:lnTo>
                    <a:pt x="21600" y="14950"/>
                  </a:lnTo>
                  <a:cubicBezTo>
                    <a:pt x="21600" y="14215"/>
                    <a:pt x="19988" y="13620"/>
                    <a:pt x="18000" y="13620"/>
                  </a:cubicBezTo>
                  <a:lnTo>
                    <a:pt x="9000" y="13620"/>
                  </a:lnTo>
                  <a:lnTo>
                    <a:pt x="591" y="0"/>
                  </a:lnTo>
                  <a:lnTo>
                    <a:pt x="3600" y="13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5" name="But use lower case for these!"/>
            <p:cNvSpPr txBox="1"/>
            <p:nvPr/>
          </p:nvSpPr>
          <p:spPr>
            <a:xfrm>
              <a:off x="101600" y="2060058"/>
              <a:ext cx="2540000" cy="92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But use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lower case </a:t>
              </a:r>
              <a:r>
                <a:t>for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these</a:t>
              </a:r>
              <a:r>
                <a:rPr i="1"/>
                <a:t>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6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"/>
                            </p:stCondLst>
                            <p:childTnLst>
                              <p:par>
                                <p:cTn id="43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1"/>
                            </p:stCondLst>
                            <p:childTnLst>
                              <p:par>
                                <p:cTn id="52" presetClass="entr" nodeType="afterEffect" presetSubtype="0" presetID="1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1"/>
                            </p:stCondLst>
                            <p:childTnLst>
                              <p:par>
                                <p:cTn id="55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1"/>
                            </p:stCondLst>
                            <p:childTnLst>
                              <p:par>
                                <p:cTn id="60" presetClass="entr" nodeType="afterEffect" presetSubtype="2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8"/>
      <p:bldP build="whole" bldLvl="1" animBg="1" rev="0" advAuto="0" spid="268" grpId="1"/>
      <p:bldP build="whole" bldLvl="1" animBg="1" rev="0" advAuto="0" spid="267" grpId="6"/>
      <p:bldP build="whole" bldLvl="1" animBg="1" rev="0" advAuto="0" spid="266" grpId="2"/>
      <p:bldP build="p" bldLvl="1" animBg="1" rev="0" advAuto="0" spid="269" grpId="3"/>
      <p:bldP build="p" bldLvl="5" animBg="1" rev="0" advAuto="0" spid="270" grpId="7"/>
      <p:bldP build="whole" bldLvl="1" animBg="1" rev="0" advAuto="0" spid="273" grpId="4"/>
      <p:bldP build="whole" bldLvl="1" animBg="1" rev="0" advAuto="0" spid="273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Quick Test"/>
          <p:cNvSpPr txBox="1"/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Quick Test</a:t>
            </a:r>
          </a:p>
        </p:txBody>
      </p:sp>
      <p:sp>
        <p:nvSpPr>
          <p:cNvPr id="279" name="Directions: In the items that follow, choose the option that corrects an error in the underlined portion(s). If no error exists, choose “No change is necessary.”"/>
          <p:cNvSpPr txBox="1"/>
          <p:nvPr/>
        </p:nvSpPr>
        <p:spPr>
          <a:xfrm>
            <a:off x="762000" y="1917700"/>
            <a:ext cx="7632700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Directions:</a:t>
            </a:r>
            <a:r>
              <a: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 In the items that follow, choose the option that corrects an error in the underlined portion(s). If no error exists, choose “No change is necessary.”</a:t>
            </a:r>
          </a:p>
        </p:txBody>
      </p:sp>
      <p:pic>
        <p:nvPicPr>
          <p:cNvPr id="28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7400" y="3429000"/>
            <a:ext cx="1752600" cy="32051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" name="Group"/>
          <p:cNvGrpSpPr/>
          <p:nvPr/>
        </p:nvGrpSpPr>
        <p:grpSpPr>
          <a:xfrm>
            <a:off x="2514599" y="4495799"/>
            <a:ext cx="3617914" cy="1752601"/>
            <a:chOff x="0" y="0"/>
            <a:chExt cx="3617912" cy="1752600"/>
          </a:xfrm>
        </p:grpSpPr>
        <p:sp>
          <p:nvSpPr>
            <p:cNvPr id="281" name="Shape"/>
            <p:cNvSpPr/>
            <p:nvPr/>
          </p:nvSpPr>
          <p:spPr>
            <a:xfrm>
              <a:off x="0" y="0"/>
              <a:ext cx="3617913" cy="17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" y="0"/>
                  </a:moveTo>
                  <a:cubicBezTo>
                    <a:pt x="950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950" y="21600"/>
                    <a:pt x="2122" y="21600"/>
                  </a:cubicBezTo>
                  <a:lnTo>
                    <a:pt x="10611" y="21600"/>
                  </a:lnTo>
                  <a:cubicBezTo>
                    <a:pt x="11783" y="21600"/>
                    <a:pt x="12733" y="19988"/>
                    <a:pt x="12733" y="18000"/>
                  </a:cubicBezTo>
                  <a:lnTo>
                    <a:pt x="12733" y="9000"/>
                  </a:lnTo>
                  <a:lnTo>
                    <a:pt x="21600" y="3500"/>
                  </a:lnTo>
                  <a:lnTo>
                    <a:pt x="12733" y="3600"/>
                  </a:lnTo>
                  <a:cubicBezTo>
                    <a:pt x="12733" y="1612"/>
                    <a:pt x="11783" y="0"/>
                    <a:pt x="10611" y="0"/>
                  </a:cubicBezTo>
                  <a:lnTo>
                    <a:pt x="742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2" name="Show me what you know."/>
            <p:cNvSpPr txBox="1"/>
            <p:nvPr/>
          </p:nvSpPr>
          <p:spPr>
            <a:xfrm>
              <a:off x="76200" y="236314"/>
              <a:ext cx="1981200" cy="1279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Show me what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you know</a:t>
              </a:r>
              <a:r>
                <a:t>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2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2"/>
      <p:bldP build="whole" bldLvl="1" animBg="1" rev="0" advAuto="0" spid="278" grpId="1"/>
      <p:bldP build="whole" bldLvl="1" animBg="1" rev="0" advAuto="0" spid="280" grpId="3"/>
      <p:bldP build="whole" bldLvl="1" animBg="1" rev="0" advAuto="0" spid="283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yron likes spicy foods, so he chose the Asian…"/>
          <p:cNvSpPr txBox="1"/>
          <p:nvPr/>
        </p:nvSpPr>
        <p:spPr>
          <a:xfrm>
            <a:off x="381000" y="1847316"/>
            <a:ext cx="8394700" cy="445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Byron likes spicy foods, so he chose the Asian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chicken wrap. Martha prefers bland dishes and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ordered a large basket of french fries.</a:t>
            </a:r>
          </a:p>
          <a:p>
            <a:pPr indent="39687"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asian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Large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French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change is necessary.</a:t>
            </a:r>
          </a:p>
        </p:txBody>
      </p:sp>
      <p:sp>
        <p:nvSpPr>
          <p:cNvPr id="286" name="Item 1"/>
          <p:cNvSpPr txBox="1"/>
          <p:nvPr>
            <p:ph type="title"/>
          </p:nvPr>
        </p:nvSpPr>
        <p:spPr>
          <a:xfrm>
            <a:off x="457200" y="274637"/>
            <a:ext cx="8229600" cy="1096963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Item 1</a:t>
            </a:r>
          </a:p>
        </p:txBody>
      </p:sp>
      <p:grpSp>
        <p:nvGrpSpPr>
          <p:cNvPr id="289" name="Group"/>
          <p:cNvGrpSpPr/>
          <p:nvPr/>
        </p:nvGrpSpPr>
        <p:grpSpPr>
          <a:xfrm>
            <a:off x="381000" y="1600199"/>
            <a:ext cx="8382000" cy="4953002"/>
            <a:chOff x="0" y="0"/>
            <a:chExt cx="8382000" cy="4953000"/>
          </a:xfrm>
        </p:grpSpPr>
        <p:sp>
          <p:nvSpPr>
            <p:cNvPr id="287" name="Rectangle"/>
            <p:cNvSpPr/>
            <p:nvPr/>
          </p:nvSpPr>
          <p:spPr>
            <a:xfrm>
              <a:off x="0" y="-1"/>
              <a:ext cx="8382000" cy="4953002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8" name="Byron likes spicy foods, so he chose the Asian…"/>
            <p:cNvSpPr txBox="1"/>
            <p:nvPr/>
          </p:nvSpPr>
          <p:spPr>
            <a:xfrm>
              <a:off x="0" y="316172"/>
              <a:ext cx="8382000" cy="4319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Byron likes spicy foods, so he chose the </a:t>
              </a:r>
              <a:r>
                <a:rPr u="sng">
                  <a:solidFill>
                    <a:srgbClr val="FFC000"/>
                  </a:solidFill>
                </a:rPr>
                <a:t>Asian</a:t>
              </a:r>
              <a:r>
                <a:t>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chicken wrap. Martha prefers bland dishes and </a:t>
              </a:r>
            </a:p>
            <a:p>
              <a:pPr indent="39687">
                <a:defRPr sz="1800">
                  <a:solidFill>
                    <a:srgbClr val="FFFFFF"/>
                  </a:solidFill>
                </a:defRPr>
              </a:p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ordered a </a:t>
              </a:r>
              <a:r>
                <a:rPr u="sng">
                  <a:solidFill>
                    <a:srgbClr val="FFC000"/>
                  </a:solidFill>
                </a:rPr>
                <a:t>large</a:t>
              </a:r>
              <a:r>
                <a:t> basket of </a:t>
              </a:r>
              <a:r>
                <a:rPr u="sng">
                  <a:solidFill>
                    <a:srgbClr val="FFC000"/>
                  </a:solidFill>
                </a:rPr>
                <a:t>french</a:t>
              </a:r>
              <a:r>
                <a:t> fries.</a:t>
              </a:r>
            </a:p>
            <a:p>
              <a:pPr indent="39687">
                <a:defRPr sz="2800">
                  <a:solidFill>
                    <a:srgbClr val="FFFF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</a:t>
              </a:r>
              <a:r>
                <a:rPr>
                  <a:solidFill>
                    <a:srgbClr val="FFC000"/>
                  </a:solidFill>
                </a:rPr>
                <a:t>B                        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asian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Large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French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  <p:grpSp>
        <p:nvGrpSpPr>
          <p:cNvPr id="292" name="Group"/>
          <p:cNvGrpSpPr/>
          <p:nvPr/>
        </p:nvGrpSpPr>
        <p:grpSpPr>
          <a:xfrm>
            <a:off x="387350" y="1600199"/>
            <a:ext cx="8382001" cy="4953002"/>
            <a:chOff x="0" y="0"/>
            <a:chExt cx="8382000" cy="4953000"/>
          </a:xfrm>
        </p:grpSpPr>
        <p:sp>
          <p:nvSpPr>
            <p:cNvPr id="290" name="Rectangle"/>
            <p:cNvSpPr/>
            <p:nvPr/>
          </p:nvSpPr>
          <p:spPr>
            <a:xfrm>
              <a:off x="0" y="-1"/>
              <a:ext cx="8382000" cy="4953002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1" name="Byron likes spicy foods, so he chose the Asian…"/>
            <p:cNvSpPr txBox="1"/>
            <p:nvPr/>
          </p:nvSpPr>
          <p:spPr>
            <a:xfrm>
              <a:off x="0" y="316172"/>
              <a:ext cx="8382000" cy="4319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Byron likes spicy foods, so he chose the </a:t>
              </a:r>
              <a:r>
                <a:rPr u="sng">
                  <a:solidFill>
                    <a:srgbClr val="FFFB00"/>
                  </a:solidFill>
                </a:rPr>
                <a:t>Asian</a:t>
              </a:r>
              <a:r>
                <a:t>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             </a:t>
              </a:r>
              <a:r>
                <a:rPr>
                  <a:solidFill>
                    <a:srgbClr val="FFFB00"/>
                  </a:solidFill>
                </a:rPr>
                <a:t>  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chicken wrap. Martha prefers bland dishes and </a:t>
              </a:r>
            </a:p>
            <a:p>
              <a:pPr indent="39687">
                <a:defRPr sz="1800">
                  <a:solidFill>
                    <a:srgbClr val="FFFFFF"/>
                  </a:solidFill>
                </a:defRPr>
              </a:p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ordered a </a:t>
              </a:r>
              <a:r>
                <a:rPr u="sng">
                  <a:solidFill>
                    <a:srgbClr val="FFFB00"/>
                  </a:solidFill>
                </a:rPr>
                <a:t>large</a:t>
              </a:r>
              <a:r>
                <a:t> basket of </a:t>
              </a:r>
              <a:r>
                <a:rPr u="sng">
                  <a:solidFill>
                    <a:srgbClr val="FFFB00"/>
                  </a:solidFill>
                </a:rPr>
                <a:t>f</a:t>
              </a:r>
              <a:r>
                <a:rPr u="sng">
                  <a:solidFill>
                    <a:srgbClr val="FFFF00"/>
                  </a:solidFill>
                </a:rPr>
                <a:t>rench</a:t>
              </a:r>
              <a:r>
                <a:t> fries.</a:t>
              </a:r>
            </a:p>
            <a:p>
              <a:pPr indent="39687">
                <a:defRPr sz="2800">
                  <a:solidFill>
                    <a:srgbClr val="FFFF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</a:t>
              </a:r>
              <a:r>
                <a:rPr>
                  <a:solidFill>
                    <a:srgbClr val="FFFB00"/>
                  </a:solidFill>
                </a:rPr>
                <a:t>  B  </a:t>
              </a:r>
              <a:r>
                <a:rPr>
                  <a:solidFill>
                    <a:srgbClr val="FFC000"/>
                  </a:solidFill>
                </a:rPr>
                <a:t>                      </a:t>
              </a:r>
              <a:r>
                <a:t>C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asian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Large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French</a:t>
              </a:r>
              <a:endParaRPr>
                <a:solidFill>
                  <a:srgbClr val="FFFF00"/>
                </a:solidFill>
              </a:endParaR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2"/>
      <p:bldP build="whole" bldLvl="1" animBg="1" rev="0" advAuto="0" spid="286" grpId="1"/>
      <p:bldP build="whole" bldLvl="1" animBg="1" rev="0" advAuto="0" spid="292" grpId="4"/>
      <p:bldP build="whole" bldLvl="1" animBg="1" rev="0" advAuto="0" spid="289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Item 2"/>
          <p:cNvSpPr txBox="1"/>
          <p:nvPr>
            <p:ph type="title"/>
          </p:nvPr>
        </p:nvSpPr>
        <p:spPr>
          <a:xfrm>
            <a:off x="381000" y="274637"/>
            <a:ext cx="83820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Item 2</a:t>
            </a:r>
          </a:p>
        </p:txBody>
      </p:sp>
      <p:sp>
        <p:nvSpPr>
          <p:cNvPr id="295" name="Janelle will take Fundamentals of Biology next…"/>
          <p:cNvSpPr txBox="1"/>
          <p:nvPr/>
        </p:nvSpPr>
        <p:spPr>
          <a:xfrm>
            <a:off x="381000" y="1885416"/>
            <a:ext cx="8394700" cy="445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Janelle will take Fundamentals of Biology next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semester; she hates Science classes but needs the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credits to transfer to a university.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fundamentals of biology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science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University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change is necessary.</a:t>
            </a:r>
          </a:p>
        </p:txBody>
      </p:sp>
      <p:grpSp>
        <p:nvGrpSpPr>
          <p:cNvPr id="298" name="Group"/>
          <p:cNvGrpSpPr/>
          <p:nvPr/>
        </p:nvGrpSpPr>
        <p:grpSpPr>
          <a:xfrm>
            <a:off x="381000" y="1524000"/>
            <a:ext cx="8382000" cy="5181600"/>
            <a:chOff x="0" y="0"/>
            <a:chExt cx="8382000" cy="5181600"/>
          </a:xfrm>
        </p:grpSpPr>
        <p:sp>
          <p:nvSpPr>
            <p:cNvPr id="296" name="Rectangle"/>
            <p:cNvSpPr/>
            <p:nvPr/>
          </p:nvSpPr>
          <p:spPr>
            <a:xfrm>
              <a:off x="0" y="0"/>
              <a:ext cx="8382000" cy="51816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7" name="Janelle will take Fundamentals of Biology next…"/>
            <p:cNvSpPr txBox="1"/>
            <p:nvPr/>
          </p:nvSpPr>
          <p:spPr>
            <a:xfrm>
              <a:off x="0" y="361416"/>
              <a:ext cx="8382000" cy="4458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Janelle will take </a:t>
              </a:r>
              <a:r>
                <a:rPr u="sng">
                  <a:solidFill>
                    <a:srgbClr val="FFC000"/>
                  </a:solidFill>
                </a:rPr>
                <a:t>Fundamentals of Biology</a:t>
              </a:r>
              <a:r>
                <a:t> next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semester; she hates </a:t>
              </a:r>
              <a:r>
                <a:rPr u="sng">
                  <a:solidFill>
                    <a:srgbClr val="FFC000"/>
                  </a:solidFill>
                </a:rPr>
                <a:t>Science</a:t>
              </a:r>
              <a:r>
                <a:t> classes but needs the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</a:t>
              </a:r>
              <a:r>
                <a:rPr>
                  <a:solidFill>
                    <a:srgbClr val="FFC0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credits to transfer to a </a:t>
              </a:r>
              <a:r>
                <a:rPr u="sng">
                  <a:solidFill>
                    <a:srgbClr val="FFC000"/>
                  </a:solidFill>
                </a:rPr>
                <a:t>university</a:t>
              </a:r>
              <a:r>
                <a:t>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</a:t>
              </a:r>
              <a:r>
                <a:rPr>
                  <a:solidFill>
                    <a:srgbClr val="FFC0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fundamentals of biology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science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University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  <p:grpSp>
        <p:nvGrpSpPr>
          <p:cNvPr id="301" name="Group"/>
          <p:cNvGrpSpPr/>
          <p:nvPr/>
        </p:nvGrpSpPr>
        <p:grpSpPr>
          <a:xfrm>
            <a:off x="381000" y="1524000"/>
            <a:ext cx="8382000" cy="5181600"/>
            <a:chOff x="0" y="0"/>
            <a:chExt cx="8382000" cy="5181600"/>
          </a:xfrm>
        </p:grpSpPr>
        <p:sp>
          <p:nvSpPr>
            <p:cNvPr id="299" name="Rectangle"/>
            <p:cNvSpPr/>
            <p:nvPr/>
          </p:nvSpPr>
          <p:spPr>
            <a:xfrm>
              <a:off x="0" y="0"/>
              <a:ext cx="8382000" cy="51816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0" name="Janelle will take Fundamentals of Biology next…"/>
            <p:cNvSpPr txBox="1"/>
            <p:nvPr/>
          </p:nvSpPr>
          <p:spPr>
            <a:xfrm>
              <a:off x="0" y="361416"/>
              <a:ext cx="8382000" cy="4458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Janelle will take </a:t>
              </a:r>
              <a:r>
                <a:rPr u="sng">
                  <a:solidFill>
                    <a:srgbClr val="FFFB00"/>
                  </a:solidFill>
                </a:rPr>
                <a:t>Fundamentals of Biology</a:t>
              </a:r>
              <a:r>
                <a:t> next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</a:t>
              </a:r>
              <a:r>
                <a:rPr>
                  <a:solidFill>
                    <a:srgbClr val="FFFB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semester; she hates </a:t>
              </a:r>
              <a:r>
                <a:rPr u="sng">
                  <a:solidFill>
                    <a:srgbClr val="FFFB00"/>
                  </a:solidFill>
                </a:rPr>
                <a:t>S</a:t>
              </a:r>
              <a:r>
                <a:rPr u="sng">
                  <a:solidFill>
                    <a:srgbClr val="FFFF00"/>
                  </a:solidFill>
                </a:rPr>
                <a:t>cience</a:t>
              </a:r>
              <a:r>
                <a:t> classes but needs the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</a:t>
              </a:r>
              <a:r>
                <a:rPr>
                  <a:solidFill>
                    <a:srgbClr val="FFFF00"/>
                  </a:solidFill>
                </a:rPr>
                <a:t>B</a:t>
              </a:r>
              <a:endParaRPr>
                <a:solidFill>
                  <a:srgbClr val="FFFF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credits to transfer to a </a:t>
              </a:r>
              <a:r>
                <a:rPr u="sng">
                  <a:solidFill>
                    <a:srgbClr val="FFFB00"/>
                  </a:solidFill>
                </a:rPr>
                <a:t>university</a:t>
              </a:r>
              <a:r>
                <a:t>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</a:t>
              </a:r>
              <a:r>
                <a:rPr>
                  <a:solidFill>
                    <a:srgbClr val="FFFB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fundamentals of biology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science</a:t>
              </a:r>
              <a:endParaRPr>
                <a:solidFill>
                  <a:srgbClr val="FFFF00"/>
                </a:solidFill>
              </a:endParaR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University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4"/>
      <p:bldP build="whole" bldLvl="1" animBg="1" rev="0" advAuto="0" spid="295" grpId="2"/>
      <p:bldP build="whole" bldLvl="1" animBg="1" rev="0" advAuto="0" spid="298" grpId="3"/>
      <p:bldP build="whole" bldLvl="1" animBg="1" rev="0" advAuto="0" spid="29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Item 3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Item 3</a:t>
            </a:r>
          </a:p>
        </p:txBody>
      </p:sp>
      <p:sp>
        <p:nvSpPr>
          <p:cNvPr id="304" name="My family prefers to cook a ham on holidays, but…"/>
          <p:cNvSpPr txBox="1"/>
          <p:nvPr/>
        </p:nvSpPr>
        <p:spPr>
          <a:xfrm>
            <a:off x="381000" y="2050516"/>
            <a:ext cx="8394700" cy="4052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My family prefers to cook a ham on holidays, but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uncle Bart is a vegetarian, so my mother prepares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“tofurkey” for him.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Holidays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Uncle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Vegetarian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change is necessary.</a:t>
            </a:r>
          </a:p>
        </p:txBody>
      </p:sp>
      <p:grpSp>
        <p:nvGrpSpPr>
          <p:cNvPr id="307" name="Group"/>
          <p:cNvGrpSpPr/>
          <p:nvPr/>
        </p:nvGrpSpPr>
        <p:grpSpPr>
          <a:xfrm>
            <a:off x="381000" y="1676400"/>
            <a:ext cx="8382000" cy="4800600"/>
            <a:chOff x="0" y="0"/>
            <a:chExt cx="8382000" cy="4800600"/>
          </a:xfrm>
        </p:grpSpPr>
        <p:sp>
          <p:nvSpPr>
            <p:cNvPr id="305" name="Rectangle"/>
            <p:cNvSpPr/>
            <p:nvPr/>
          </p:nvSpPr>
          <p:spPr>
            <a:xfrm>
              <a:off x="0" y="0"/>
              <a:ext cx="8382000" cy="48006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6" name="My family prefers to cook a ham on holidays, but…"/>
            <p:cNvSpPr txBox="1"/>
            <p:nvPr/>
          </p:nvSpPr>
          <p:spPr>
            <a:xfrm>
              <a:off x="0" y="374116"/>
              <a:ext cx="8382000" cy="4052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My family prefers to cook a ham on </a:t>
              </a:r>
              <a:r>
                <a:rPr u="sng">
                  <a:solidFill>
                    <a:srgbClr val="FFC000"/>
                  </a:solidFill>
                </a:rPr>
                <a:t>holidays</a:t>
              </a:r>
              <a:r>
                <a:t>, but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 u="sng">
                  <a:solidFill>
                    <a:srgbClr val="FFC0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uncle</a:t>
              </a:r>
              <a:r>
                <a:rPr u="none">
                  <a:solidFill>
                    <a:srgbClr val="FFFFFF"/>
                  </a:solidFill>
                </a:rPr>
                <a:t> Bart is a </a:t>
              </a:r>
              <a:r>
                <a:t>vegetarian</a:t>
              </a:r>
              <a:r>
                <a:rPr u="none">
                  <a:solidFill>
                    <a:srgbClr val="FFFFFF"/>
                  </a:solidFill>
                </a:rPr>
                <a:t>, so my mother prepares </a:t>
              </a:r>
              <a:endParaRPr>
                <a:solidFill>
                  <a:srgbClr val="FFFFFF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</a:t>
              </a:r>
              <a:r>
                <a:rPr>
                  <a:solidFill>
                    <a:srgbClr val="FFC000"/>
                  </a:solidFill>
                </a:rPr>
                <a:t>B</a:t>
              </a:r>
              <a:r>
                <a:t>                          </a:t>
              </a:r>
              <a:r>
                <a:rPr>
                  <a:solidFill>
                    <a:srgbClr val="FFC0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“tofurkey” for him.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Holidays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Uncle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Vegetarian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  <p:grpSp>
        <p:nvGrpSpPr>
          <p:cNvPr id="310" name="Group"/>
          <p:cNvGrpSpPr/>
          <p:nvPr/>
        </p:nvGrpSpPr>
        <p:grpSpPr>
          <a:xfrm>
            <a:off x="381000" y="1676400"/>
            <a:ext cx="8382000" cy="4800600"/>
            <a:chOff x="0" y="0"/>
            <a:chExt cx="8382000" cy="4800600"/>
          </a:xfrm>
        </p:grpSpPr>
        <p:sp>
          <p:nvSpPr>
            <p:cNvPr id="308" name="Rectangle"/>
            <p:cNvSpPr/>
            <p:nvPr/>
          </p:nvSpPr>
          <p:spPr>
            <a:xfrm>
              <a:off x="0" y="0"/>
              <a:ext cx="8382000" cy="48006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9" name="My family prefers to cook a ham on holidays, but…"/>
            <p:cNvSpPr txBox="1"/>
            <p:nvPr/>
          </p:nvSpPr>
          <p:spPr>
            <a:xfrm>
              <a:off x="0" y="374116"/>
              <a:ext cx="8382000" cy="4052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My family prefers to cook a ham on </a:t>
              </a:r>
              <a:r>
                <a:rPr u="sng">
                  <a:solidFill>
                    <a:srgbClr val="FFFB00"/>
                  </a:solidFill>
                </a:rPr>
                <a:t>holidays</a:t>
              </a:r>
              <a:r>
                <a:t>, but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         </a:t>
              </a:r>
              <a:r>
                <a:rPr>
                  <a:solidFill>
                    <a:srgbClr val="FFFB00"/>
                  </a:solidFill>
                </a:rPr>
                <a:t> 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 u="sng">
                  <a:solidFill>
                    <a:srgbClr val="FFFF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rPr>
                  <a:solidFill>
                    <a:srgbClr val="FFFB00"/>
                  </a:solidFill>
                </a:rPr>
                <a:t>u</a:t>
              </a:r>
              <a:r>
                <a:t>ncle</a:t>
              </a:r>
              <a:r>
                <a:rPr u="none">
                  <a:solidFill>
                    <a:srgbClr val="FFFFFF"/>
                  </a:solidFill>
                </a:rPr>
                <a:t> Bart is a </a:t>
              </a:r>
              <a:r>
                <a:rPr>
                  <a:solidFill>
                    <a:srgbClr val="FFFB00"/>
                  </a:solidFill>
                </a:rPr>
                <a:t>vegetarian</a:t>
              </a:r>
              <a:r>
                <a:rPr u="none">
                  <a:solidFill>
                    <a:srgbClr val="FFFFFF"/>
                  </a:solidFill>
                </a:rPr>
                <a:t>, so my mother prepares </a:t>
              </a:r>
              <a:endParaRPr>
                <a:solidFill>
                  <a:srgbClr val="FFFFFF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</a:t>
              </a:r>
              <a:r>
                <a:rPr>
                  <a:solidFill>
                    <a:srgbClr val="FFFF00"/>
                  </a:solidFill>
                </a:rPr>
                <a:t>B</a:t>
              </a:r>
              <a:r>
                <a:t>                          </a:t>
              </a:r>
              <a:r>
                <a:rPr>
                  <a:solidFill>
                    <a:srgbClr val="FFFB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“tofurkey” for him.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Holidays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Uncle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Vegetarian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1"/>
      <p:bldP build="whole" bldLvl="1" animBg="1" rev="0" advAuto="0" spid="307" grpId="3"/>
      <p:bldP build="whole" bldLvl="1" animBg="1" rev="0" advAuto="0" spid="304" grpId="2"/>
      <p:bldP build="whole" bldLvl="1" animBg="1" rev="0" advAuto="0" spid="310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Item 4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Item 4</a:t>
            </a:r>
          </a:p>
        </p:txBody>
      </p:sp>
      <p:sp>
        <p:nvSpPr>
          <p:cNvPr id="313" name="Dai is vietnamese, but she grew up in Puerto…"/>
          <p:cNvSpPr txBox="1"/>
          <p:nvPr/>
        </p:nvSpPr>
        <p:spPr>
          <a:xfrm>
            <a:off x="457200" y="1682216"/>
            <a:ext cx="8242300" cy="4865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Dai is vietnamese, but she grew up in Puerto </a:t>
            </a:r>
            <a:br/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Rico, where she attended cooking school; now </a:t>
            </a:r>
            <a:br/>
            <a:br/>
            <a:r>
              <a:t>she is the head chef at the Cuban restaurant on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Orange Avenue.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Vietnamese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Cooking School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cuban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change is necessary.</a:t>
            </a:r>
          </a:p>
        </p:txBody>
      </p:sp>
      <p:grpSp>
        <p:nvGrpSpPr>
          <p:cNvPr id="316" name="Group"/>
          <p:cNvGrpSpPr/>
          <p:nvPr/>
        </p:nvGrpSpPr>
        <p:grpSpPr>
          <a:xfrm>
            <a:off x="457200" y="1524000"/>
            <a:ext cx="8229600" cy="5181600"/>
            <a:chOff x="0" y="0"/>
            <a:chExt cx="8229600" cy="5181600"/>
          </a:xfrm>
        </p:grpSpPr>
        <p:sp>
          <p:nvSpPr>
            <p:cNvPr id="314" name="Rectangle"/>
            <p:cNvSpPr/>
            <p:nvPr/>
          </p:nvSpPr>
          <p:spPr>
            <a:xfrm>
              <a:off x="0" y="0"/>
              <a:ext cx="8229600" cy="51816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5" name="Dai is vietnamese, but she grew up in Puerto                     A…"/>
            <p:cNvSpPr txBox="1"/>
            <p:nvPr/>
          </p:nvSpPr>
          <p:spPr>
            <a:xfrm>
              <a:off x="0" y="158216"/>
              <a:ext cx="8229600" cy="4865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Dai is </a:t>
              </a:r>
              <a:r>
                <a:rPr u="sng">
                  <a:solidFill>
                    <a:srgbClr val="FFC000"/>
                  </a:solidFill>
                </a:rPr>
                <a:t>vietnamese</a:t>
              </a:r>
              <a:r>
                <a:t>, but she grew up in Puerto </a:t>
              </a:r>
              <a:br/>
              <a:r>
                <a:t>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Rico, where she attended </a:t>
              </a:r>
              <a:r>
                <a:rPr u="sng">
                  <a:solidFill>
                    <a:srgbClr val="FFC000"/>
                  </a:solidFill>
                </a:rPr>
                <a:t>cooking school</a:t>
              </a:r>
              <a:r>
                <a:t>; now </a:t>
              </a:r>
              <a:br/>
              <a:r>
                <a:t>                                                        </a:t>
              </a:r>
              <a:r>
                <a:rPr>
                  <a:solidFill>
                    <a:srgbClr val="FFC000"/>
                  </a:solidFill>
                </a:rPr>
                <a:t>B</a:t>
              </a:r>
              <a:br>
                <a:rPr>
                  <a:solidFill>
                    <a:srgbClr val="FFC000"/>
                  </a:solidFill>
                </a:rPr>
              </a:br>
              <a:r>
                <a:t>she is the head chef at the </a:t>
              </a:r>
              <a:r>
                <a:rPr u="sng">
                  <a:solidFill>
                    <a:srgbClr val="FFC000"/>
                  </a:solidFill>
                </a:rPr>
                <a:t>Cuban</a:t>
              </a:r>
              <a:r>
                <a:t> restaurant on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</a:t>
              </a:r>
              <a:r>
                <a:rPr>
                  <a:solidFill>
                    <a:srgbClr val="FFC0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Orange Avenue.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Vietnamese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Cooking School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cuban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  <p:grpSp>
        <p:nvGrpSpPr>
          <p:cNvPr id="319" name="Group"/>
          <p:cNvGrpSpPr/>
          <p:nvPr/>
        </p:nvGrpSpPr>
        <p:grpSpPr>
          <a:xfrm>
            <a:off x="457200" y="1524000"/>
            <a:ext cx="8229600" cy="5181600"/>
            <a:chOff x="0" y="0"/>
            <a:chExt cx="8229600" cy="5181600"/>
          </a:xfrm>
        </p:grpSpPr>
        <p:sp>
          <p:nvSpPr>
            <p:cNvPr id="317" name="Rectangle"/>
            <p:cNvSpPr/>
            <p:nvPr/>
          </p:nvSpPr>
          <p:spPr>
            <a:xfrm>
              <a:off x="0" y="0"/>
              <a:ext cx="8229600" cy="51816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8" name="Dai is vietnamese, but she grew up in Puerto                     A…"/>
            <p:cNvSpPr txBox="1"/>
            <p:nvPr/>
          </p:nvSpPr>
          <p:spPr>
            <a:xfrm>
              <a:off x="0" y="158216"/>
              <a:ext cx="8229600" cy="4865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Dai is </a:t>
              </a:r>
              <a:r>
                <a:rPr u="sng">
                  <a:solidFill>
                    <a:srgbClr val="FFFB00"/>
                  </a:solidFill>
                </a:rPr>
                <a:t>vietnamese</a:t>
              </a:r>
              <a:r>
                <a:t>, but she grew up in Puerto </a:t>
              </a:r>
              <a:br/>
              <a:r>
                <a:t>                   </a:t>
              </a:r>
              <a:r>
                <a:rPr>
                  <a:solidFill>
                    <a:srgbClr val="FFFF00"/>
                  </a:solidFill>
                </a:rPr>
                <a:t>A</a:t>
              </a:r>
              <a:endParaRPr>
                <a:solidFill>
                  <a:srgbClr val="FFFF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Rico, where she attended </a:t>
              </a:r>
              <a:r>
                <a:rPr u="sng">
                  <a:solidFill>
                    <a:srgbClr val="FFFB00"/>
                  </a:solidFill>
                </a:rPr>
                <a:t>cooking school</a:t>
              </a:r>
              <a:r>
                <a:t>; now </a:t>
              </a:r>
              <a:br/>
              <a:r>
                <a:t>                                                        </a:t>
              </a:r>
              <a:r>
                <a:rPr>
                  <a:solidFill>
                    <a:srgbClr val="FFFB00"/>
                  </a:solidFill>
                </a:rPr>
                <a:t>B</a:t>
              </a:r>
              <a:br>
                <a:rPr>
                  <a:solidFill>
                    <a:srgbClr val="FFC000"/>
                  </a:solidFill>
                </a:rPr>
              </a:br>
              <a:r>
                <a:t>she is the head chef at the </a:t>
              </a:r>
              <a:r>
                <a:rPr u="sng">
                  <a:solidFill>
                    <a:srgbClr val="FFFB00"/>
                  </a:solidFill>
                </a:rPr>
                <a:t>Cuban</a:t>
              </a:r>
              <a:r>
                <a:rPr>
                  <a:solidFill>
                    <a:srgbClr val="FFFB00"/>
                  </a:solidFill>
                </a:rPr>
                <a:t> </a:t>
              </a:r>
              <a:r>
                <a:t>restaurant on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</a:t>
              </a:r>
              <a:r>
                <a:rPr>
                  <a:solidFill>
                    <a:srgbClr val="FFFB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Orange Avenue.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Vietnamese</a:t>
              </a:r>
              <a:endParaRPr>
                <a:solidFill>
                  <a:srgbClr val="FFFF00"/>
                </a:solidFill>
              </a:endParaR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Cooking School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cuban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2"/>
      <p:bldP build="whole" bldLvl="1" animBg="1" rev="0" advAuto="0" spid="316" grpId="3"/>
      <p:bldP build="whole" bldLvl="1" animBg="1" rev="0" advAuto="0" spid="319" grpId="4"/>
      <p:bldP build="whole" bldLvl="1" animBg="1" rev="0" advAuto="0" spid="31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Item 5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Item 5</a:t>
            </a:r>
          </a:p>
        </p:txBody>
      </p:sp>
      <p:sp>
        <p:nvSpPr>
          <p:cNvPr id="322" name="Turn left! We need to go west on Highway 50;…"/>
          <p:cNvSpPr txBox="1"/>
          <p:nvPr/>
        </p:nvSpPr>
        <p:spPr>
          <a:xfrm>
            <a:off x="457200" y="1847316"/>
            <a:ext cx="8242300" cy="445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Turn left! We need to go west on Highway 50;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otherwise, we will be heading toward </a:t>
            </a:r>
            <a:br/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Daytona beach.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West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highway 50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Daytona Beach</a:t>
            </a:r>
          </a:p>
          <a:p>
            <a:pPr marL="39687">
              <a:buSzPct val="100000"/>
              <a:buAutoNum type="alphaUcPeriod" startAt="1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change is necess</a:t>
            </a:r>
            <a:r>
              <a:rPr i="1"/>
              <a:t>a</a:t>
            </a:r>
            <a:r>
              <a:t>ry.</a:t>
            </a:r>
          </a:p>
        </p:txBody>
      </p:sp>
      <p:grpSp>
        <p:nvGrpSpPr>
          <p:cNvPr id="325" name="Group"/>
          <p:cNvGrpSpPr/>
          <p:nvPr/>
        </p:nvGrpSpPr>
        <p:grpSpPr>
          <a:xfrm>
            <a:off x="457200" y="1600199"/>
            <a:ext cx="8229600" cy="4953002"/>
            <a:chOff x="0" y="0"/>
            <a:chExt cx="8229600" cy="4953000"/>
          </a:xfrm>
        </p:grpSpPr>
        <p:sp>
          <p:nvSpPr>
            <p:cNvPr id="323" name="Rectangle"/>
            <p:cNvSpPr/>
            <p:nvPr/>
          </p:nvSpPr>
          <p:spPr>
            <a:xfrm>
              <a:off x="0" y="-1"/>
              <a:ext cx="8229600" cy="4953002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4" name="Turn left! We need to go west on Highway 50;…"/>
            <p:cNvSpPr txBox="1"/>
            <p:nvPr/>
          </p:nvSpPr>
          <p:spPr>
            <a:xfrm>
              <a:off x="0" y="246323"/>
              <a:ext cx="8229600" cy="4458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Turn left! We need to go </a:t>
              </a:r>
              <a:r>
                <a:rPr u="sng">
                  <a:solidFill>
                    <a:srgbClr val="FFC000"/>
                  </a:solidFill>
                </a:rPr>
                <a:t>west</a:t>
              </a:r>
              <a:r>
                <a:t> on </a:t>
              </a:r>
              <a:r>
                <a:rPr u="sng">
                  <a:solidFill>
                    <a:srgbClr val="FFC000"/>
                  </a:solidFill>
                </a:rPr>
                <a:t>Highway 50</a:t>
              </a:r>
              <a:r>
                <a:t>;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r>
                <a:t>                 </a:t>
              </a:r>
              <a:r>
                <a:rPr>
                  <a:solidFill>
                    <a:srgbClr val="FFC0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otherwise, we will be heading toward </a:t>
              </a:r>
              <a:br/>
            </a:p>
            <a:p>
              <a:pPr indent="39687">
                <a:defRPr sz="2800" u="sng">
                  <a:solidFill>
                    <a:srgbClr val="FFC0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Daytona beach</a:t>
              </a:r>
              <a:r>
                <a:rPr u="none">
                  <a:solidFill>
                    <a:srgbClr val="FFFFFF"/>
                  </a:solidFill>
                </a:rPr>
                <a:t>.</a:t>
              </a:r>
              <a:endParaRPr>
                <a:solidFill>
                  <a:srgbClr val="FFFFFF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</a:t>
              </a:r>
              <a:r>
                <a:rPr>
                  <a:solidFill>
                    <a:srgbClr val="FFC0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West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highway 50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Daytona Beach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</a:t>
              </a:r>
              <a:r>
                <a:rPr i="1"/>
                <a:t>a</a:t>
              </a:r>
              <a:r>
                <a:t>ry.</a:t>
              </a:r>
            </a:p>
          </p:txBody>
        </p:sp>
      </p:grpSp>
      <p:grpSp>
        <p:nvGrpSpPr>
          <p:cNvPr id="328" name="Group"/>
          <p:cNvGrpSpPr/>
          <p:nvPr/>
        </p:nvGrpSpPr>
        <p:grpSpPr>
          <a:xfrm>
            <a:off x="457200" y="1600199"/>
            <a:ext cx="8229600" cy="4953002"/>
            <a:chOff x="0" y="0"/>
            <a:chExt cx="8229600" cy="4953000"/>
          </a:xfrm>
        </p:grpSpPr>
        <p:sp>
          <p:nvSpPr>
            <p:cNvPr id="326" name="Rectangle"/>
            <p:cNvSpPr/>
            <p:nvPr/>
          </p:nvSpPr>
          <p:spPr>
            <a:xfrm>
              <a:off x="0" y="-1"/>
              <a:ext cx="8229600" cy="4953002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7" name="Turn left! We need to go west on Highway 50;…"/>
            <p:cNvSpPr txBox="1"/>
            <p:nvPr/>
          </p:nvSpPr>
          <p:spPr>
            <a:xfrm>
              <a:off x="0" y="246323"/>
              <a:ext cx="8229600" cy="4458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Turn left! We need to go</a:t>
              </a:r>
              <a:r>
                <a:rPr>
                  <a:solidFill>
                    <a:srgbClr val="FFFB00"/>
                  </a:solidFill>
                </a:rPr>
                <a:t> </a:t>
              </a:r>
              <a:r>
                <a:rPr u="sng">
                  <a:solidFill>
                    <a:srgbClr val="FFFB00"/>
                  </a:solidFill>
                </a:rPr>
                <a:t>west</a:t>
              </a:r>
              <a:r>
                <a:rPr>
                  <a:solidFill>
                    <a:srgbClr val="FFFB00"/>
                  </a:solidFill>
                </a:rPr>
                <a:t> </a:t>
              </a:r>
              <a:r>
                <a:t>on </a:t>
              </a:r>
              <a:r>
                <a:rPr u="sng">
                  <a:solidFill>
                    <a:srgbClr val="FFFB00"/>
                  </a:solidFill>
                </a:rPr>
                <a:t>Highway 50</a:t>
              </a:r>
              <a:r>
                <a:t>;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</a:t>
              </a:r>
              <a:r>
                <a:rPr>
                  <a:solidFill>
                    <a:srgbClr val="FFFB00"/>
                  </a:solidFill>
                </a:rPr>
                <a:t> A</a:t>
              </a:r>
              <a:r>
                <a:t>               </a:t>
              </a:r>
              <a:r>
                <a:rPr>
                  <a:solidFill>
                    <a:srgbClr val="FFFB00"/>
                  </a:solidFill>
                </a:rPr>
                <a:t>  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otherwise, we will be heading toward </a:t>
              </a:r>
              <a:br/>
            </a:p>
            <a:p>
              <a:pPr indent="39687">
                <a:defRPr sz="2800" u="sng">
                  <a:solidFill>
                    <a:srgbClr val="FFFF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rPr>
                  <a:solidFill>
                    <a:srgbClr val="FFFB00"/>
                  </a:solidFill>
                </a:rPr>
                <a:t>d</a:t>
              </a:r>
              <a:r>
                <a:t>aytona beach</a:t>
              </a:r>
              <a:r>
                <a:rPr u="none">
                  <a:solidFill>
                    <a:srgbClr val="FFFFFF"/>
                  </a:solidFill>
                </a:rPr>
                <a:t>.</a:t>
              </a:r>
              <a:endParaRPr>
                <a:solidFill>
                  <a:srgbClr val="FFFFFF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</a:t>
              </a:r>
              <a:r>
                <a:rPr>
                  <a:solidFill>
                    <a:srgbClr val="FFFF00"/>
                  </a:solidFill>
                </a:rPr>
                <a:t>C</a:t>
              </a:r>
              <a:endParaRPr>
                <a:solidFill>
                  <a:srgbClr val="FFFF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West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highway 50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Daytona Beach</a:t>
              </a:r>
              <a:endParaRPr>
                <a:solidFill>
                  <a:srgbClr val="FFFF00"/>
                </a:solidFill>
              </a:endParaR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</a:t>
              </a:r>
              <a:r>
                <a:rPr i="1"/>
                <a:t>a</a:t>
              </a:r>
              <a:r>
                <a:t>ry.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4"/>
      <p:bldP build="whole" bldLvl="1" animBg="1" rev="0" advAuto="0" spid="325" grpId="3"/>
      <p:bldP build="whole" bldLvl="1" animBg="1" rev="0" advAuto="0" spid="321" grpId="1"/>
      <p:bldP build="whole" bldLvl="1" animBg="1" rev="0" advAuto="0" spid="32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304800"/>
            <a:ext cx="3505200" cy="56800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" name="Group"/>
          <p:cNvGrpSpPr/>
          <p:nvPr/>
        </p:nvGrpSpPr>
        <p:grpSpPr>
          <a:xfrm>
            <a:off x="3460749" y="2554287"/>
            <a:ext cx="5378452" cy="3617913"/>
            <a:chOff x="0" y="0"/>
            <a:chExt cx="5378450" cy="3617912"/>
          </a:xfrm>
        </p:grpSpPr>
        <p:sp>
          <p:nvSpPr>
            <p:cNvPr id="50" name="Shape"/>
            <p:cNvSpPr/>
            <p:nvPr/>
          </p:nvSpPr>
          <p:spPr>
            <a:xfrm>
              <a:off x="-1" y="0"/>
              <a:ext cx="5378452" cy="361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77" y="667"/>
                  </a:moveTo>
                  <a:cubicBezTo>
                    <a:pt x="9137" y="667"/>
                    <a:pt x="8132" y="2229"/>
                    <a:pt x="8132" y="4156"/>
                  </a:cubicBezTo>
                  <a:lnTo>
                    <a:pt x="0" y="0"/>
                  </a:lnTo>
                  <a:lnTo>
                    <a:pt x="8132" y="9389"/>
                  </a:lnTo>
                  <a:lnTo>
                    <a:pt x="8132" y="18111"/>
                  </a:lnTo>
                  <a:cubicBezTo>
                    <a:pt x="8132" y="20038"/>
                    <a:pt x="9137" y="21600"/>
                    <a:pt x="10377" y="21600"/>
                  </a:cubicBezTo>
                  <a:lnTo>
                    <a:pt x="19355" y="21600"/>
                  </a:lnTo>
                  <a:cubicBezTo>
                    <a:pt x="20595" y="21600"/>
                    <a:pt x="21600" y="20038"/>
                    <a:pt x="21600" y="18111"/>
                  </a:cubicBezTo>
                  <a:lnTo>
                    <a:pt x="21600" y="4156"/>
                  </a:lnTo>
                  <a:cubicBezTo>
                    <a:pt x="21600" y="2229"/>
                    <a:pt x="20595" y="667"/>
                    <a:pt x="19355" y="667"/>
                  </a:cubicBezTo>
                  <a:lnTo>
                    <a:pt x="10377" y="66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" name="This presentation covers capitalizing the first letter of the first word of a sentence, the pronoun I , and proper nouns."/>
            <p:cNvSpPr txBox="1"/>
            <p:nvPr/>
          </p:nvSpPr>
          <p:spPr>
            <a:xfrm>
              <a:off x="2145345" y="403633"/>
              <a:ext cx="3112420" cy="29218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This presentation covers capitalizing the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first letter </a:t>
              </a:r>
              <a:r>
                <a:t>of the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first word </a:t>
              </a:r>
              <a:r>
                <a:t>of a sentence, the pronoun</a:t>
              </a:r>
              <a:r>
                <a:rPr sz="280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1" i="1" sz="2800">
                  <a:latin typeface="Garamond"/>
                  <a:ea typeface="Garamond"/>
                  <a:cs typeface="Garamond"/>
                  <a:sym typeface="Garamond"/>
                </a:rPr>
                <a:t>I </a:t>
              </a:r>
              <a:r>
                <a:rPr sz="2800"/>
                <a:t>, and</a:t>
              </a:r>
              <a:r>
                <a:rPr b="1" i="1" sz="2800"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proper nouns</a:t>
              </a:r>
              <a:r>
                <a:t>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2"/>
      <p:bldP build="whole" bldLvl="1" animBg="1" rev="0" advAuto="0" spid="4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Item 6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Item 6</a:t>
            </a:r>
          </a:p>
        </p:txBody>
      </p:sp>
      <p:sp>
        <p:nvSpPr>
          <p:cNvPr id="331" name="Katelyn used her last dollar to buy m&amp;m candies;…"/>
          <p:cNvSpPr txBox="1"/>
          <p:nvPr/>
        </p:nvSpPr>
        <p:spPr>
          <a:xfrm>
            <a:off x="457200" y="1961616"/>
            <a:ext cx="8242300" cy="445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Katelyn used her last dollar to buy m&amp;m candies;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she would have enjoyed a Pepsi to wash them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down but the cafeteria prices were too expensive.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M&amp;M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pepsi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Cafeteria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change is necessary.</a:t>
            </a:r>
          </a:p>
        </p:txBody>
      </p:sp>
      <p:grpSp>
        <p:nvGrpSpPr>
          <p:cNvPr id="334" name="Group"/>
          <p:cNvGrpSpPr/>
          <p:nvPr/>
        </p:nvGrpSpPr>
        <p:grpSpPr>
          <a:xfrm>
            <a:off x="457200" y="1676400"/>
            <a:ext cx="8229600" cy="5029200"/>
            <a:chOff x="0" y="0"/>
            <a:chExt cx="8229600" cy="5029199"/>
          </a:xfrm>
        </p:grpSpPr>
        <p:sp>
          <p:nvSpPr>
            <p:cNvPr id="332" name="Rectangle"/>
            <p:cNvSpPr/>
            <p:nvPr/>
          </p:nvSpPr>
          <p:spPr>
            <a:xfrm>
              <a:off x="0" y="0"/>
              <a:ext cx="8229600" cy="50292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3" name="Katelyn used her last dollar to buy m&amp;m candies;…"/>
            <p:cNvSpPr txBox="1"/>
            <p:nvPr/>
          </p:nvSpPr>
          <p:spPr>
            <a:xfrm>
              <a:off x="0" y="285216"/>
              <a:ext cx="8229600" cy="4458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Katelyn used her last dollar to buy </a:t>
              </a:r>
              <a:r>
                <a:rPr u="sng">
                  <a:solidFill>
                    <a:srgbClr val="FFC000"/>
                  </a:solidFill>
                </a:rPr>
                <a:t>m&amp;m</a:t>
              </a:r>
              <a:r>
                <a:t> candies;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she would have enjoyed a </a:t>
              </a:r>
              <a:r>
                <a:rPr u="sng">
                  <a:solidFill>
                    <a:srgbClr val="FFC000"/>
                  </a:solidFill>
                </a:rPr>
                <a:t>Pepsi</a:t>
              </a:r>
              <a:r>
                <a:t> to wash them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</a:t>
              </a:r>
              <a:r>
                <a:rPr>
                  <a:solidFill>
                    <a:srgbClr val="FFC0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down but the </a:t>
              </a:r>
              <a:r>
                <a:rPr u="sng">
                  <a:solidFill>
                    <a:srgbClr val="FFC000"/>
                  </a:solidFill>
                </a:rPr>
                <a:t>cafeteria</a:t>
              </a:r>
              <a:r>
                <a:t> prices were too expensive.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</a:t>
              </a:r>
              <a:r>
                <a:rPr>
                  <a:solidFill>
                    <a:srgbClr val="FFC0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M&amp;M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pepsi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Cafeteria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  <p:grpSp>
        <p:nvGrpSpPr>
          <p:cNvPr id="337" name="Group"/>
          <p:cNvGrpSpPr/>
          <p:nvPr/>
        </p:nvGrpSpPr>
        <p:grpSpPr>
          <a:xfrm>
            <a:off x="457200" y="1676400"/>
            <a:ext cx="8361680" cy="5029200"/>
            <a:chOff x="0" y="0"/>
            <a:chExt cx="8361680" cy="5029199"/>
          </a:xfrm>
        </p:grpSpPr>
        <p:sp>
          <p:nvSpPr>
            <p:cNvPr id="335" name="Rectangle"/>
            <p:cNvSpPr/>
            <p:nvPr/>
          </p:nvSpPr>
          <p:spPr>
            <a:xfrm>
              <a:off x="0" y="0"/>
              <a:ext cx="8229600" cy="50292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6" name="Katelyn used her last dollar to buy m&amp;m candies;…"/>
            <p:cNvSpPr txBox="1"/>
            <p:nvPr/>
          </p:nvSpPr>
          <p:spPr>
            <a:xfrm>
              <a:off x="132080" y="285216"/>
              <a:ext cx="8229600" cy="4458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Katelyn used her last dollar to buy </a:t>
              </a:r>
              <a:r>
                <a:rPr u="sng">
                  <a:solidFill>
                    <a:srgbClr val="FFFB00"/>
                  </a:solidFill>
                </a:rPr>
                <a:t>m</a:t>
              </a:r>
              <a:r>
                <a:rPr u="sng">
                  <a:solidFill>
                    <a:srgbClr val="FFFF00"/>
                  </a:solidFill>
                </a:rPr>
                <a:t>&amp;m</a:t>
              </a:r>
              <a:r>
                <a:t> candies;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     </a:t>
              </a:r>
              <a:r>
                <a:rPr>
                  <a:solidFill>
                    <a:srgbClr val="FFFF00"/>
                  </a:solidFill>
                </a:rPr>
                <a:t>A</a:t>
              </a:r>
              <a:endParaRPr>
                <a:solidFill>
                  <a:srgbClr val="FFFF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she would have enjoyed a </a:t>
              </a:r>
              <a:r>
                <a:rPr u="sng">
                  <a:solidFill>
                    <a:srgbClr val="FFFB00"/>
                  </a:solidFill>
                </a:rPr>
                <a:t>Pepsi</a:t>
              </a:r>
              <a:r>
                <a:t> to wash them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</a:t>
              </a:r>
              <a:r>
                <a:rPr>
                  <a:solidFill>
                    <a:srgbClr val="FFFB00"/>
                  </a:solidFill>
                </a:rPr>
                <a:t> 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down but the </a:t>
              </a:r>
              <a:r>
                <a:rPr u="sng">
                  <a:solidFill>
                    <a:srgbClr val="FFFB00"/>
                  </a:solidFill>
                </a:rPr>
                <a:t>cafeteria</a:t>
              </a:r>
              <a:r>
                <a:t> prices were too expensive.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</a:t>
              </a:r>
              <a:r>
                <a:rPr>
                  <a:solidFill>
                    <a:srgbClr val="FFFB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M&amp;M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pepsi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Cafeteria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2"/>
      <p:bldP build="whole" bldLvl="1" animBg="1" rev="0" advAuto="0" spid="334" grpId="3"/>
      <p:bldP build="whole" bldLvl="1" animBg="1" rev="0" advAuto="0" spid="337" grpId="4"/>
      <p:bldP build="whole" bldLvl="1" animBg="1" rev="0" advAuto="0" spid="33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tem 7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Item 7</a:t>
            </a:r>
          </a:p>
        </p:txBody>
      </p:sp>
      <p:sp>
        <p:nvSpPr>
          <p:cNvPr id="340" name="Juan is taking a religion class this semester; he…"/>
          <p:cNvSpPr txBox="1"/>
          <p:nvPr/>
        </p:nvSpPr>
        <p:spPr>
          <a:xfrm>
            <a:off x="533400" y="1644116"/>
            <a:ext cx="8089900" cy="4865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Juan is taking a religion class this semester; he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likes the professor and the readings, but he most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enjoys the intoxicating perfume that Isabella, his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tablemate, wears.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Religion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Professor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Perfume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change is necessary.</a:t>
            </a:r>
          </a:p>
        </p:txBody>
      </p:sp>
      <p:grpSp>
        <p:nvGrpSpPr>
          <p:cNvPr id="343" name="Group"/>
          <p:cNvGrpSpPr/>
          <p:nvPr/>
        </p:nvGrpSpPr>
        <p:grpSpPr>
          <a:xfrm>
            <a:off x="533400" y="1447800"/>
            <a:ext cx="8077200" cy="5257800"/>
            <a:chOff x="0" y="0"/>
            <a:chExt cx="8077200" cy="5257800"/>
          </a:xfrm>
        </p:grpSpPr>
        <p:sp>
          <p:nvSpPr>
            <p:cNvPr id="341" name="Rectangle"/>
            <p:cNvSpPr/>
            <p:nvPr/>
          </p:nvSpPr>
          <p:spPr>
            <a:xfrm>
              <a:off x="0" y="0"/>
              <a:ext cx="8077200" cy="52578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2" name="Juan is taking a religion class this semester; he…"/>
            <p:cNvSpPr txBox="1"/>
            <p:nvPr/>
          </p:nvSpPr>
          <p:spPr>
            <a:xfrm>
              <a:off x="0" y="196316"/>
              <a:ext cx="8077200" cy="4865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Juan is taking a </a:t>
              </a:r>
              <a:r>
                <a:rPr u="sng">
                  <a:solidFill>
                    <a:srgbClr val="FFC000"/>
                  </a:solidFill>
                </a:rPr>
                <a:t>religion</a:t>
              </a:r>
              <a:r>
                <a:t> class this semester; he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likes the </a:t>
              </a:r>
              <a:r>
                <a:rPr u="sng">
                  <a:solidFill>
                    <a:srgbClr val="FFC000"/>
                  </a:solidFill>
                </a:rPr>
                <a:t>professor</a:t>
              </a:r>
              <a:r>
                <a:t> and the readings, but he most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</a:t>
              </a:r>
              <a:r>
                <a:rPr>
                  <a:solidFill>
                    <a:srgbClr val="FFC0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enjoys the intoxicating </a:t>
              </a:r>
              <a:r>
                <a:rPr u="sng">
                  <a:solidFill>
                    <a:srgbClr val="FFC000"/>
                  </a:solidFill>
                </a:rPr>
                <a:t>perfume</a:t>
              </a:r>
              <a:r>
                <a:t> that Isabella, his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</a:t>
              </a:r>
              <a:r>
                <a:rPr>
                  <a:solidFill>
                    <a:srgbClr val="FFC0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tablemate, wears.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Religion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Professor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Perfume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  <p:grpSp>
        <p:nvGrpSpPr>
          <p:cNvPr id="346" name="Group"/>
          <p:cNvGrpSpPr/>
          <p:nvPr/>
        </p:nvGrpSpPr>
        <p:grpSpPr>
          <a:xfrm>
            <a:off x="533400" y="1447800"/>
            <a:ext cx="8158480" cy="5257800"/>
            <a:chOff x="0" y="0"/>
            <a:chExt cx="8158480" cy="5257800"/>
          </a:xfrm>
        </p:grpSpPr>
        <p:sp>
          <p:nvSpPr>
            <p:cNvPr id="344" name="Rectangle"/>
            <p:cNvSpPr/>
            <p:nvPr/>
          </p:nvSpPr>
          <p:spPr>
            <a:xfrm>
              <a:off x="0" y="0"/>
              <a:ext cx="8077200" cy="52578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5" name="Juan is taking a religion class this semester; he…"/>
            <p:cNvSpPr txBox="1"/>
            <p:nvPr/>
          </p:nvSpPr>
          <p:spPr>
            <a:xfrm>
              <a:off x="81279" y="196316"/>
              <a:ext cx="8077201" cy="4865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Juan is taking a </a:t>
              </a:r>
              <a:r>
                <a:rPr u="sng">
                  <a:solidFill>
                    <a:srgbClr val="FFFB00"/>
                  </a:solidFill>
                </a:rPr>
                <a:t>religion</a:t>
              </a:r>
              <a:r>
                <a:t> class this semester; he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</a:t>
              </a:r>
              <a:r>
                <a:rPr>
                  <a:solidFill>
                    <a:srgbClr val="FFFB00"/>
                  </a:solidFill>
                </a:rPr>
                <a:t> 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likes the </a:t>
              </a:r>
              <a:r>
                <a:rPr u="sng">
                  <a:solidFill>
                    <a:srgbClr val="FFFB00"/>
                  </a:solidFill>
                </a:rPr>
                <a:t>professor</a:t>
              </a:r>
              <a:r>
                <a:t> and the readings, but he most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</a:t>
              </a:r>
              <a:r>
                <a:rPr>
                  <a:solidFill>
                    <a:srgbClr val="FFFB00"/>
                  </a:solidFill>
                </a:rPr>
                <a:t> 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enjoys the intoxicating </a:t>
              </a:r>
              <a:r>
                <a:rPr u="sng">
                  <a:solidFill>
                    <a:srgbClr val="FFFB00"/>
                  </a:solidFill>
                </a:rPr>
                <a:t>perfume</a:t>
              </a:r>
              <a:r>
                <a:t> that Isabella, his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</a:t>
              </a:r>
              <a:r>
                <a:rPr>
                  <a:solidFill>
                    <a:srgbClr val="FFFB00"/>
                  </a:solidFill>
                </a:rPr>
                <a:t> 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table mate, wears.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Religion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Professor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Perfume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2"/>
      <p:bldP build="whole" bldLvl="1" animBg="1" rev="0" advAuto="0" spid="343" grpId="3"/>
      <p:bldP build="whole" bldLvl="1" animBg="1" rev="0" advAuto="0" spid="339" grpId="1"/>
      <p:bldP build="whole" bldLvl="1" animBg="1" rev="0" advAuto="0" spid="346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Item 8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Item 8</a:t>
            </a:r>
          </a:p>
        </p:txBody>
      </p:sp>
      <p:sp>
        <p:nvSpPr>
          <p:cNvPr id="349" name="Patrick visited the police station to see if someone…"/>
          <p:cNvSpPr txBox="1"/>
          <p:nvPr/>
        </p:nvSpPr>
        <p:spPr>
          <a:xfrm>
            <a:off x="381000" y="1682216"/>
            <a:ext cx="8394700" cy="4865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Patrick visited the police station to see if someone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had found Squeeze, his 9-foot albino python, but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officer Rodriguez said that no reptiles had been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recently caught.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Police Station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Python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Officer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change is necessary.</a:t>
            </a:r>
          </a:p>
        </p:txBody>
      </p:sp>
      <p:grpSp>
        <p:nvGrpSpPr>
          <p:cNvPr id="352" name="Group"/>
          <p:cNvGrpSpPr/>
          <p:nvPr/>
        </p:nvGrpSpPr>
        <p:grpSpPr>
          <a:xfrm>
            <a:off x="381000" y="1524000"/>
            <a:ext cx="8382000" cy="5181600"/>
            <a:chOff x="0" y="0"/>
            <a:chExt cx="8382000" cy="5181600"/>
          </a:xfrm>
        </p:grpSpPr>
        <p:sp>
          <p:nvSpPr>
            <p:cNvPr id="350" name="Rectangle"/>
            <p:cNvSpPr/>
            <p:nvPr/>
          </p:nvSpPr>
          <p:spPr>
            <a:xfrm>
              <a:off x="0" y="0"/>
              <a:ext cx="8382000" cy="51816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1" name="Patrick visited the police station to see if someone…"/>
            <p:cNvSpPr txBox="1"/>
            <p:nvPr/>
          </p:nvSpPr>
          <p:spPr>
            <a:xfrm>
              <a:off x="0" y="158216"/>
              <a:ext cx="8382000" cy="4865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Patrick visited the </a:t>
              </a:r>
              <a:r>
                <a:rPr u="sng">
                  <a:solidFill>
                    <a:srgbClr val="FFC000"/>
                  </a:solidFill>
                </a:rPr>
                <a:t>police station</a:t>
              </a:r>
              <a:r>
                <a:t> to see if someone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had found Squeeze, his 9-foot albino </a:t>
              </a:r>
              <a:r>
                <a:rPr u="sng">
                  <a:solidFill>
                    <a:srgbClr val="FFC000"/>
                  </a:solidFill>
                </a:rPr>
                <a:t>python</a:t>
              </a:r>
              <a:r>
                <a:t>, but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           </a:t>
              </a:r>
              <a:r>
                <a:rPr>
                  <a:solidFill>
                    <a:srgbClr val="FFC0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 u="sng">
                  <a:solidFill>
                    <a:srgbClr val="FFC0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officer</a:t>
              </a:r>
              <a:r>
                <a:rPr u="none">
                  <a:solidFill>
                    <a:srgbClr val="FFFFFF"/>
                  </a:solidFill>
                </a:rPr>
                <a:t> Rodriguez said that no reptiles had been </a:t>
              </a:r>
              <a:endParaRPr>
                <a:solidFill>
                  <a:srgbClr val="FFFFFF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</a:t>
              </a:r>
              <a:r>
                <a:rPr>
                  <a:solidFill>
                    <a:srgbClr val="FFC0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recently caught.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Police Station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Python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Officer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  <p:grpSp>
        <p:nvGrpSpPr>
          <p:cNvPr id="355" name="Group"/>
          <p:cNvGrpSpPr/>
          <p:nvPr/>
        </p:nvGrpSpPr>
        <p:grpSpPr>
          <a:xfrm>
            <a:off x="381000" y="1524000"/>
            <a:ext cx="8382000" cy="5181600"/>
            <a:chOff x="0" y="0"/>
            <a:chExt cx="8382000" cy="5181600"/>
          </a:xfrm>
        </p:grpSpPr>
        <p:sp>
          <p:nvSpPr>
            <p:cNvPr id="353" name="Rectangle"/>
            <p:cNvSpPr/>
            <p:nvPr/>
          </p:nvSpPr>
          <p:spPr>
            <a:xfrm>
              <a:off x="0" y="0"/>
              <a:ext cx="8382000" cy="51816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4" name="Patrick visited the police station to see if someone…"/>
            <p:cNvSpPr txBox="1"/>
            <p:nvPr/>
          </p:nvSpPr>
          <p:spPr>
            <a:xfrm>
              <a:off x="0" y="158216"/>
              <a:ext cx="8382000" cy="4865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Patrick visited the </a:t>
              </a:r>
              <a:r>
                <a:rPr u="sng">
                  <a:solidFill>
                    <a:srgbClr val="FFFB00"/>
                  </a:solidFill>
                </a:rPr>
                <a:t>police station</a:t>
              </a:r>
              <a:r>
                <a:t> to see if someone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</a:t>
              </a:r>
              <a:r>
                <a:rPr>
                  <a:solidFill>
                    <a:srgbClr val="FFFB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had found Squeeze, his 9-foot albino </a:t>
              </a:r>
              <a:r>
                <a:rPr u="sng">
                  <a:solidFill>
                    <a:srgbClr val="FFFB00"/>
                  </a:solidFill>
                </a:rPr>
                <a:t>python</a:t>
              </a:r>
              <a:r>
                <a:t>, but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           </a:t>
              </a:r>
              <a:r>
                <a:rPr>
                  <a:solidFill>
                    <a:srgbClr val="FFFB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 u="sng">
                  <a:solidFill>
                    <a:srgbClr val="FFFF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rPr>
                  <a:solidFill>
                    <a:srgbClr val="FFFB00"/>
                  </a:solidFill>
                </a:rPr>
                <a:t>o</a:t>
              </a:r>
              <a:r>
                <a:t>fficer</a:t>
              </a:r>
              <a:r>
                <a:rPr u="none">
                  <a:solidFill>
                    <a:srgbClr val="FFFFFF"/>
                  </a:solidFill>
                </a:rPr>
                <a:t> Rodriguez said that no reptiles had been </a:t>
              </a:r>
              <a:endParaRPr>
                <a:solidFill>
                  <a:srgbClr val="FFFFFF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</a:t>
              </a:r>
              <a:r>
                <a:rPr>
                  <a:solidFill>
                    <a:srgbClr val="FFFF00"/>
                  </a:solidFill>
                </a:rPr>
                <a:t>C</a:t>
              </a:r>
              <a:endParaRPr>
                <a:solidFill>
                  <a:srgbClr val="FFFF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recently caught.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Police Station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Python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Officer</a:t>
              </a:r>
              <a:endParaRPr>
                <a:solidFill>
                  <a:srgbClr val="FFFF00"/>
                </a:solidFill>
              </a:endParaR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2"/>
      <p:bldP build="whole" bldLvl="1" animBg="1" rev="0" advAuto="0" spid="355" grpId="4"/>
      <p:bldP build="whole" bldLvl="1" animBg="1" rev="0" advAuto="0" spid="348" grpId="1"/>
      <p:bldP build="whole" bldLvl="1" animBg="1" rev="0" advAuto="0" spid="352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Item 9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Item 9</a:t>
            </a:r>
          </a:p>
        </p:txBody>
      </p:sp>
      <p:sp>
        <p:nvSpPr>
          <p:cNvPr id="358" name="Jeffrey thought he would hate humanities, but…"/>
          <p:cNvSpPr txBox="1"/>
          <p:nvPr/>
        </p:nvSpPr>
        <p:spPr>
          <a:xfrm>
            <a:off x="533400" y="1758416"/>
            <a:ext cx="8089900" cy="4865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Jeffrey thought he would hate humanities, but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once Professor Kimble reached the Italian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renaissance, the beautiful marble nudes got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Jeffrey’s attention.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Humanities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professor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Renaissance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change is necessary.</a:t>
            </a:r>
          </a:p>
        </p:txBody>
      </p:sp>
      <p:grpSp>
        <p:nvGrpSpPr>
          <p:cNvPr id="361" name="Group"/>
          <p:cNvGrpSpPr/>
          <p:nvPr/>
        </p:nvGrpSpPr>
        <p:grpSpPr>
          <a:xfrm>
            <a:off x="533400" y="1600200"/>
            <a:ext cx="8077200" cy="5181600"/>
            <a:chOff x="0" y="0"/>
            <a:chExt cx="8077200" cy="5181600"/>
          </a:xfrm>
        </p:grpSpPr>
        <p:sp>
          <p:nvSpPr>
            <p:cNvPr id="359" name="Rectangle"/>
            <p:cNvSpPr/>
            <p:nvPr/>
          </p:nvSpPr>
          <p:spPr>
            <a:xfrm>
              <a:off x="0" y="0"/>
              <a:ext cx="8077200" cy="51816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0" name="Jeffrey thought he would hate humanities, but…"/>
            <p:cNvSpPr txBox="1"/>
            <p:nvPr/>
          </p:nvSpPr>
          <p:spPr>
            <a:xfrm>
              <a:off x="0" y="158216"/>
              <a:ext cx="8077200" cy="4865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Jeffrey thought he would hate </a:t>
              </a:r>
              <a:r>
                <a:rPr u="sng">
                  <a:solidFill>
                    <a:srgbClr val="FFC000"/>
                  </a:solidFill>
                </a:rPr>
                <a:t>humanities</a:t>
              </a:r>
              <a:r>
                <a:t>, but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once </a:t>
              </a:r>
              <a:r>
                <a:rPr u="sng">
                  <a:solidFill>
                    <a:srgbClr val="FFC000"/>
                  </a:solidFill>
                </a:rPr>
                <a:t>Professor</a:t>
              </a:r>
              <a:r>
                <a:t> Kimble reached the Italian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</a:t>
              </a:r>
              <a:r>
                <a:rPr>
                  <a:solidFill>
                    <a:srgbClr val="FFC0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 u="sng">
                  <a:solidFill>
                    <a:srgbClr val="FFC0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renaissance</a:t>
              </a:r>
              <a:r>
                <a:rPr u="none">
                  <a:solidFill>
                    <a:srgbClr val="FFFFFF"/>
                  </a:solidFill>
                </a:rPr>
                <a:t>, the beautiful marble nudes got </a:t>
              </a:r>
              <a:endParaRPr>
                <a:solidFill>
                  <a:srgbClr val="FFFFFF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</a:t>
              </a:r>
              <a:r>
                <a:rPr>
                  <a:solidFill>
                    <a:srgbClr val="FFC0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Jeffrey’s attention.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Humanities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professor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Renaissance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  <p:grpSp>
        <p:nvGrpSpPr>
          <p:cNvPr id="364" name="Group"/>
          <p:cNvGrpSpPr/>
          <p:nvPr/>
        </p:nvGrpSpPr>
        <p:grpSpPr>
          <a:xfrm>
            <a:off x="533400" y="1600200"/>
            <a:ext cx="8077200" cy="5181600"/>
            <a:chOff x="0" y="0"/>
            <a:chExt cx="8077200" cy="5181600"/>
          </a:xfrm>
        </p:grpSpPr>
        <p:sp>
          <p:nvSpPr>
            <p:cNvPr id="362" name="Rectangle"/>
            <p:cNvSpPr/>
            <p:nvPr/>
          </p:nvSpPr>
          <p:spPr>
            <a:xfrm>
              <a:off x="0" y="0"/>
              <a:ext cx="8077200" cy="51816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3" name="Jeffrey thought he would hate humanities, but…"/>
            <p:cNvSpPr txBox="1"/>
            <p:nvPr/>
          </p:nvSpPr>
          <p:spPr>
            <a:xfrm>
              <a:off x="0" y="158216"/>
              <a:ext cx="8077200" cy="4865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Jeffrey thought he would hate</a:t>
              </a:r>
              <a:r>
                <a:rPr>
                  <a:solidFill>
                    <a:srgbClr val="FFFB00"/>
                  </a:solidFill>
                </a:rPr>
                <a:t> </a:t>
              </a:r>
              <a:r>
                <a:rPr u="sng">
                  <a:solidFill>
                    <a:srgbClr val="FFFB00"/>
                  </a:solidFill>
                </a:rPr>
                <a:t>humanities</a:t>
              </a:r>
              <a:r>
                <a:t>, but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  </a:t>
              </a:r>
              <a:r>
                <a:rPr>
                  <a:solidFill>
                    <a:srgbClr val="FFFB00"/>
                  </a:solidFill>
                </a:rPr>
                <a:t> 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once </a:t>
              </a:r>
              <a:r>
                <a:rPr u="sng">
                  <a:solidFill>
                    <a:srgbClr val="FFFB00"/>
                  </a:solidFill>
                </a:rPr>
                <a:t>Professor</a:t>
              </a:r>
              <a:r>
                <a:t> Kimble reached the Italian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</a:t>
              </a:r>
              <a:r>
                <a:rPr>
                  <a:solidFill>
                    <a:srgbClr val="FFFB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 u="sng">
                  <a:solidFill>
                    <a:srgbClr val="FFFF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rPr>
                  <a:solidFill>
                    <a:srgbClr val="FFFB00"/>
                  </a:solidFill>
                </a:rPr>
                <a:t>r</a:t>
              </a:r>
              <a:r>
                <a:t>enaissance</a:t>
              </a:r>
              <a:r>
                <a:rPr u="none">
                  <a:solidFill>
                    <a:srgbClr val="FFFFFF"/>
                  </a:solidFill>
                </a:rPr>
                <a:t>, the beautiful marble nudes got </a:t>
              </a:r>
              <a:endParaRPr>
                <a:solidFill>
                  <a:srgbClr val="FFFFFF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</a:t>
              </a:r>
              <a:r>
                <a:rPr>
                  <a:solidFill>
                    <a:srgbClr val="FFFF00"/>
                  </a:solidFill>
                </a:rPr>
                <a:t>C</a:t>
              </a:r>
              <a:endParaRPr>
                <a:solidFill>
                  <a:srgbClr val="FFFF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Jeffrey’s attention.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Humanities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professor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Renaissance</a:t>
              </a:r>
              <a:endParaRPr>
                <a:solidFill>
                  <a:srgbClr val="FFFF00"/>
                </a:solidFill>
              </a:endParaR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1"/>
      <p:bldP build="whole" bldLvl="1" animBg="1" rev="0" advAuto="0" spid="361" grpId="3"/>
      <p:bldP build="whole" bldLvl="1" animBg="1" rev="0" advAuto="0" spid="364" grpId="4"/>
      <p:bldP build="whole" bldLvl="1" animBg="1" rev="0" advAuto="0" spid="358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Item 10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Item 10</a:t>
            </a:r>
          </a:p>
        </p:txBody>
      </p:sp>
      <p:sp>
        <p:nvSpPr>
          <p:cNvPr id="367" name="Niki is a practicing hindu, so she was offended…"/>
          <p:cNvSpPr txBox="1"/>
          <p:nvPr/>
        </p:nvSpPr>
        <p:spPr>
          <a:xfrm>
            <a:off x="533400" y="1809216"/>
            <a:ext cx="8089900" cy="445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Niki is a practicing hindu, so she was offended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when Sean pulled into a McDonald’s drive-thru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to order a Big Mac.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Hindu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mcdonald’s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big mac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change is necessary.</a:t>
            </a:r>
          </a:p>
        </p:txBody>
      </p:sp>
      <p:grpSp>
        <p:nvGrpSpPr>
          <p:cNvPr id="370" name="Group"/>
          <p:cNvGrpSpPr/>
          <p:nvPr/>
        </p:nvGrpSpPr>
        <p:grpSpPr>
          <a:xfrm>
            <a:off x="533400" y="1600200"/>
            <a:ext cx="8077200" cy="4876800"/>
            <a:chOff x="0" y="0"/>
            <a:chExt cx="8077200" cy="4876800"/>
          </a:xfrm>
        </p:grpSpPr>
        <p:sp>
          <p:nvSpPr>
            <p:cNvPr id="368" name="Rectangle"/>
            <p:cNvSpPr/>
            <p:nvPr/>
          </p:nvSpPr>
          <p:spPr>
            <a:xfrm>
              <a:off x="0" y="0"/>
              <a:ext cx="8077200" cy="48768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9" name="Niki is a practicing hindu, so she was offended…"/>
            <p:cNvSpPr txBox="1"/>
            <p:nvPr/>
          </p:nvSpPr>
          <p:spPr>
            <a:xfrm>
              <a:off x="0" y="209016"/>
              <a:ext cx="8077200" cy="4458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Niki is a practicing </a:t>
              </a:r>
              <a:r>
                <a:rPr u="sng">
                  <a:solidFill>
                    <a:srgbClr val="FFC000"/>
                  </a:solidFill>
                </a:rPr>
                <a:t>hindu</a:t>
              </a:r>
              <a:r>
                <a:t>, so she was offended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when Sean pulled into a </a:t>
              </a:r>
              <a:r>
                <a:rPr u="sng">
                  <a:solidFill>
                    <a:srgbClr val="FFC000"/>
                  </a:solidFill>
                </a:rPr>
                <a:t>McDonald’s</a:t>
              </a:r>
              <a:r>
                <a:t> drive-thru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</a:t>
              </a:r>
              <a:r>
                <a:rPr>
                  <a:solidFill>
                    <a:srgbClr val="FFC0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to order a </a:t>
              </a:r>
              <a:r>
                <a:rPr u="sng">
                  <a:solidFill>
                    <a:srgbClr val="FFC000"/>
                  </a:solidFill>
                </a:rPr>
                <a:t>Big Mac</a:t>
              </a:r>
              <a:r>
                <a:t>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</a:t>
              </a:r>
              <a:r>
                <a:rPr>
                  <a:solidFill>
                    <a:srgbClr val="FFC0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Hindu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mcdonald’s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big mac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  <p:grpSp>
        <p:nvGrpSpPr>
          <p:cNvPr id="373" name="Group"/>
          <p:cNvGrpSpPr/>
          <p:nvPr/>
        </p:nvGrpSpPr>
        <p:grpSpPr>
          <a:xfrm>
            <a:off x="539749" y="1600200"/>
            <a:ext cx="8077201" cy="4876800"/>
            <a:chOff x="0" y="0"/>
            <a:chExt cx="8077200" cy="4876800"/>
          </a:xfrm>
        </p:grpSpPr>
        <p:sp>
          <p:nvSpPr>
            <p:cNvPr id="371" name="Rectangle"/>
            <p:cNvSpPr/>
            <p:nvPr/>
          </p:nvSpPr>
          <p:spPr>
            <a:xfrm>
              <a:off x="0" y="0"/>
              <a:ext cx="8077200" cy="48768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2" name="Niki is a practicing Hindu, so she was offended…"/>
            <p:cNvSpPr txBox="1"/>
            <p:nvPr/>
          </p:nvSpPr>
          <p:spPr>
            <a:xfrm>
              <a:off x="0" y="209016"/>
              <a:ext cx="8077200" cy="4458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Niki is a practicing </a:t>
              </a:r>
              <a:r>
                <a:rPr u="sng">
                  <a:solidFill>
                    <a:srgbClr val="FFFF00"/>
                  </a:solidFill>
                </a:rPr>
                <a:t>Hindu</a:t>
              </a:r>
              <a:r>
                <a:t>, so she was offended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</a:t>
              </a:r>
              <a:r>
                <a:rPr>
                  <a:solidFill>
                    <a:srgbClr val="FFFF00"/>
                  </a:solidFill>
                </a:rPr>
                <a:t>A</a:t>
              </a:r>
              <a:endParaRPr>
                <a:solidFill>
                  <a:srgbClr val="FFFF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when Sean pulled into a </a:t>
              </a:r>
              <a:r>
                <a:rPr u="sng">
                  <a:solidFill>
                    <a:srgbClr val="FFFB00"/>
                  </a:solidFill>
                </a:rPr>
                <a:t>mcDonald’s</a:t>
              </a:r>
              <a:r>
                <a:rPr>
                  <a:solidFill>
                    <a:srgbClr val="FFFB00"/>
                  </a:solidFill>
                </a:rPr>
                <a:t> </a:t>
              </a:r>
              <a:r>
                <a:t>drive-thru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</a:t>
              </a:r>
              <a:r>
                <a:rPr>
                  <a:solidFill>
                    <a:srgbClr val="FFFB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to order a </a:t>
              </a:r>
              <a:r>
                <a:rPr u="sng">
                  <a:solidFill>
                    <a:srgbClr val="FFFB00"/>
                  </a:solidFill>
                </a:rPr>
                <a:t>Big Mac</a:t>
              </a:r>
              <a:r>
                <a:t>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</a:t>
              </a:r>
              <a:r>
                <a:rPr>
                  <a:solidFill>
                    <a:srgbClr val="FFFB00"/>
                  </a:solidFill>
                </a:rPr>
                <a:t> 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Hindu</a:t>
              </a:r>
              <a:endParaRPr>
                <a:solidFill>
                  <a:srgbClr val="FFFF00"/>
                </a:solidFill>
              </a:endParaR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M</a:t>
              </a:r>
              <a:r>
                <a:t>cDonald’s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big mac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" grpId="2"/>
      <p:bldP build="whole" bldLvl="1" animBg="1" rev="0" advAuto="0" spid="373" grpId="4"/>
      <p:bldP build="whole" bldLvl="1" animBg="1" rev="0" advAuto="0" spid="370" grpId="3"/>
      <p:bldP build="whole" bldLvl="1" animBg="1" rev="0" advAuto="0" spid="36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he end."/>
          <p:cNvSpPr txBox="1"/>
          <p:nvPr/>
        </p:nvSpPr>
        <p:spPr>
          <a:xfrm>
            <a:off x="2286000" y="2955925"/>
            <a:ext cx="45847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algn="ctr">
              <a:defRPr sz="60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the end.</a:t>
            </a:r>
          </a:p>
        </p:txBody>
      </p:sp>
      <p:grpSp>
        <p:nvGrpSpPr>
          <p:cNvPr id="378" name="Group"/>
          <p:cNvGrpSpPr/>
          <p:nvPr/>
        </p:nvGrpSpPr>
        <p:grpSpPr>
          <a:xfrm>
            <a:off x="2286000" y="2971800"/>
            <a:ext cx="4584700" cy="1181100"/>
            <a:chOff x="0" y="0"/>
            <a:chExt cx="4584700" cy="1181100"/>
          </a:xfrm>
        </p:grpSpPr>
        <p:sp>
          <p:nvSpPr>
            <p:cNvPr id="376" name="Rectangle"/>
            <p:cNvSpPr/>
            <p:nvPr/>
          </p:nvSpPr>
          <p:spPr>
            <a:xfrm>
              <a:off x="0" y="0"/>
              <a:ext cx="4584700" cy="11811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Arial Black"/>
                  <a:ea typeface="Arial Black"/>
                  <a:cs typeface="Arial Black"/>
                  <a:sym typeface="Arial Black"/>
                </a:defRPr>
              </a:pPr>
            </a:p>
          </p:txBody>
        </p:sp>
        <p:sp>
          <p:nvSpPr>
            <p:cNvPr id="377" name="The end."/>
            <p:cNvSpPr txBox="1"/>
            <p:nvPr/>
          </p:nvSpPr>
          <p:spPr>
            <a:xfrm>
              <a:off x="0" y="0"/>
              <a:ext cx="4584700" cy="1079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39687" algn="ctr">
                <a:defRPr sz="6000" u="sng">
                  <a:solidFill>
                    <a:srgbClr val="FFC000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T</a:t>
              </a:r>
              <a:r>
                <a:rPr u="none">
                  <a:solidFill>
                    <a:srgbClr val="FFFFFF"/>
                  </a:solidFill>
                </a:rPr>
                <a:t>he end.</a:t>
              </a:r>
            </a:p>
          </p:txBody>
        </p:sp>
      </p:grpSp>
      <p:pic>
        <p:nvPicPr>
          <p:cNvPr id="37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3889375"/>
            <a:ext cx="2133600" cy="29686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2" name="Group"/>
          <p:cNvGrpSpPr/>
          <p:nvPr/>
        </p:nvGrpSpPr>
        <p:grpSpPr>
          <a:xfrm>
            <a:off x="2286000" y="2971800"/>
            <a:ext cx="4584700" cy="1181100"/>
            <a:chOff x="0" y="0"/>
            <a:chExt cx="4584700" cy="1181100"/>
          </a:xfrm>
        </p:grpSpPr>
        <p:sp>
          <p:nvSpPr>
            <p:cNvPr id="380" name="Rectangle"/>
            <p:cNvSpPr/>
            <p:nvPr/>
          </p:nvSpPr>
          <p:spPr>
            <a:xfrm>
              <a:off x="0" y="0"/>
              <a:ext cx="4584700" cy="11811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Arial Black"/>
                  <a:ea typeface="Arial Black"/>
                  <a:cs typeface="Arial Black"/>
                  <a:sym typeface="Arial Black"/>
                </a:defRPr>
              </a:pPr>
            </a:p>
          </p:txBody>
        </p:sp>
        <p:sp>
          <p:nvSpPr>
            <p:cNvPr id="381" name="The End."/>
            <p:cNvSpPr txBox="1"/>
            <p:nvPr/>
          </p:nvSpPr>
          <p:spPr>
            <a:xfrm>
              <a:off x="0" y="0"/>
              <a:ext cx="4584700" cy="1079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39687" algn="ctr">
                <a:defRPr sz="6000" u="sng">
                  <a:solidFill>
                    <a:srgbClr val="FFC000"/>
                  </a:solidFill>
                  <a:effectLst>
                    <a:outerShdw sx="100000" sy="100000" kx="0" ky="0" algn="b" rotWithShape="0" blurRad="12700" dist="38100" dir="2700000">
                      <a:srgbClr val="000000"/>
                    </a:outerShdw>
                  </a:effectLst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T</a:t>
              </a:r>
              <a:r>
                <a:rPr u="none">
                  <a:solidFill>
                    <a:srgbClr val="FFFFFF"/>
                  </a:solidFill>
                </a:rPr>
                <a:t>he </a:t>
              </a:r>
              <a:r>
                <a:t>E</a:t>
              </a:r>
              <a:r>
                <a:rPr u="none">
                  <a:solidFill>
                    <a:srgbClr val="FFFFFF"/>
                  </a:solidFill>
                </a:rPr>
                <a:t>nd.</a:t>
              </a:r>
            </a:p>
          </p:txBody>
        </p:sp>
      </p:grpSp>
      <p:pic>
        <p:nvPicPr>
          <p:cNvPr id="38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3886200"/>
            <a:ext cx="2209800" cy="2971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6" name="Group"/>
          <p:cNvGrpSpPr/>
          <p:nvPr/>
        </p:nvGrpSpPr>
        <p:grpSpPr>
          <a:xfrm>
            <a:off x="3132137" y="4371974"/>
            <a:ext cx="2735263" cy="1724026"/>
            <a:chOff x="0" y="0"/>
            <a:chExt cx="2735262" cy="1724025"/>
          </a:xfrm>
        </p:grpSpPr>
        <p:sp>
          <p:nvSpPr>
            <p:cNvPr id="384" name="Shape"/>
            <p:cNvSpPr/>
            <p:nvPr/>
          </p:nvSpPr>
          <p:spPr>
            <a:xfrm>
              <a:off x="0" y="0"/>
              <a:ext cx="2735263" cy="172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3" y="11095"/>
                  </a:moveTo>
                  <a:cubicBezTo>
                    <a:pt x="9344" y="11095"/>
                    <a:pt x="8356" y="11879"/>
                    <a:pt x="8356" y="12846"/>
                  </a:cubicBezTo>
                  <a:lnTo>
                    <a:pt x="8356" y="19849"/>
                  </a:lnTo>
                  <a:cubicBezTo>
                    <a:pt x="8356" y="20816"/>
                    <a:pt x="9344" y="21600"/>
                    <a:pt x="10563" y="21600"/>
                  </a:cubicBezTo>
                  <a:lnTo>
                    <a:pt x="19393" y="21600"/>
                  </a:lnTo>
                  <a:cubicBezTo>
                    <a:pt x="20612" y="21600"/>
                    <a:pt x="21600" y="20816"/>
                    <a:pt x="21600" y="19849"/>
                  </a:cubicBezTo>
                  <a:lnTo>
                    <a:pt x="21600" y="12846"/>
                  </a:lnTo>
                  <a:cubicBezTo>
                    <a:pt x="21600" y="11879"/>
                    <a:pt x="20612" y="11095"/>
                    <a:pt x="19393" y="11095"/>
                  </a:cubicBezTo>
                  <a:lnTo>
                    <a:pt x="13874" y="11095"/>
                  </a:lnTo>
                  <a:lnTo>
                    <a:pt x="0" y="0"/>
                  </a:lnTo>
                  <a:lnTo>
                    <a:pt x="10563" y="1109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5" name="Better."/>
            <p:cNvSpPr txBox="1"/>
            <p:nvPr/>
          </p:nvSpPr>
          <p:spPr>
            <a:xfrm>
              <a:off x="1121425" y="1056888"/>
              <a:ext cx="1550301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Better</a:t>
              </a:r>
              <a:r>
                <a:rPr>
                  <a:latin typeface="+mj-lt"/>
                  <a:ea typeface="+mj-ea"/>
                  <a:cs typeface="+mj-cs"/>
                  <a:sym typeface="Arial"/>
                </a:rPr>
                <a:t>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Class="entr" nodeType="afterEffect" presetSubtype="0" presetID="1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6"/>
      <p:bldP build="whole" bldLvl="1" animBg="1" rev="0" advAuto="0" spid="375" grpId="1"/>
      <p:bldP build="whole" bldLvl="1" animBg="1" rev="0" advAuto="0" spid="378" grpId="3"/>
      <p:bldP build="whole" bldLvl="1" animBg="1" rev="0" advAuto="0" spid="379" grpId="2"/>
      <p:bldP build="whole" bldLvl="1" animBg="1" rev="0" advAuto="0" spid="383" grpId="4"/>
      <p:bldP build="whole" bldLvl="1" animBg="1" rev="0" advAuto="0" spid="382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 capitalization item on an objective test might look like this . . ."/>
          <p:cNvSpPr txBox="1"/>
          <p:nvPr>
            <p:ph type="title"/>
          </p:nvPr>
        </p:nvSpPr>
        <p:spPr>
          <a:xfrm>
            <a:off x="1143000" y="1524000"/>
            <a:ext cx="6858000" cy="3733800"/>
          </a:xfrm>
          <a:prstGeom prst="rect">
            <a:avLst/>
          </a:prstGeom>
        </p:spPr>
        <p:txBody>
          <a:bodyPr/>
          <a:lstStyle/>
          <a:p>
            <a:pPr indent="279400" algn="l"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capitalization item on an objective test might look like this </a:t>
            </a:r>
            <a:r>
              <a:rPr sz="2800"/>
              <a:t>.</a:t>
            </a:r>
            <a:r>
              <a:rPr sz="800"/>
              <a:t> </a:t>
            </a:r>
            <a:r>
              <a:rPr sz="2800"/>
              <a:t>.</a:t>
            </a:r>
            <a:r>
              <a:rPr sz="800"/>
              <a:t> </a:t>
            </a:r>
            <a:r>
              <a:rPr sz="280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ample Item"/>
          <p:cNvSpPr txBox="1"/>
          <p:nvPr>
            <p:ph type="title"/>
          </p:nvPr>
        </p:nvSpPr>
        <p:spPr>
          <a:xfrm>
            <a:off x="457200" y="304799"/>
            <a:ext cx="8229600" cy="1143002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Sample Item</a:t>
            </a:r>
          </a:p>
        </p:txBody>
      </p:sp>
      <p:sp>
        <p:nvSpPr>
          <p:cNvPr id="57" name="Wanda wouldn’t offer her little brother a…"/>
          <p:cNvSpPr txBox="1"/>
          <p:nvPr/>
        </p:nvSpPr>
        <p:spPr>
          <a:xfrm>
            <a:off x="533400" y="1923516"/>
            <a:ext cx="8089900" cy="445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Wanda wouldn’t offer her little brother a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Christmas cookie because he ate all of her 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Halloween candy last october.</a:t>
            </a: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indent="39687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Brother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Cookie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October</a:t>
            </a:r>
          </a:p>
          <a:p>
            <a:pPr marL="39687">
              <a:buSzPct val="100000"/>
              <a:buChar char="•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change is necessary.</a:t>
            </a:r>
          </a:p>
        </p:txBody>
      </p:sp>
      <p:grpSp>
        <p:nvGrpSpPr>
          <p:cNvPr id="60" name="Group"/>
          <p:cNvGrpSpPr/>
          <p:nvPr/>
        </p:nvGrpSpPr>
        <p:grpSpPr>
          <a:xfrm>
            <a:off x="533400" y="1676399"/>
            <a:ext cx="8077200" cy="4953002"/>
            <a:chOff x="0" y="0"/>
            <a:chExt cx="8077200" cy="4953000"/>
          </a:xfrm>
        </p:grpSpPr>
        <p:sp>
          <p:nvSpPr>
            <p:cNvPr id="58" name="Rectangle"/>
            <p:cNvSpPr/>
            <p:nvPr/>
          </p:nvSpPr>
          <p:spPr>
            <a:xfrm>
              <a:off x="0" y="-1"/>
              <a:ext cx="8077200" cy="4953002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9" name="Wanda wouldn’t offer her little brother a…"/>
            <p:cNvSpPr txBox="1"/>
            <p:nvPr/>
          </p:nvSpPr>
          <p:spPr>
            <a:xfrm>
              <a:off x="0" y="246323"/>
              <a:ext cx="8077200" cy="4458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Wanda wouldn’t offer her little </a:t>
              </a:r>
              <a:r>
                <a:rPr u="sng">
                  <a:solidFill>
                    <a:srgbClr val="FFC000"/>
                  </a:solidFill>
                </a:rPr>
                <a:t>brother</a:t>
              </a:r>
              <a:r>
                <a:t> a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Christmas </a:t>
              </a:r>
              <a:r>
                <a:rPr u="sng">
                  <a:solidFill>
                    <a:srgbClr val="FFC000"/>
                  </a:solidFill>
                </a:rPr>
                <a:t>cookie</a:t>
              </a:r>
              <a:r>
                <a:t> because he ate all of her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</a:t>
              </a:r>
              <a:r>
                <a:rPr>
                  <a:solidFill>
                    <a:srgbClr val="FFC0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Halloween candy last </a:t>
              </a:r>
              <a:r>
                <a:rPr u="sng">
                  <a:solidFill>
                    <a:srgbClr val="FFC000"/>
                  </a:solidFill>
                </a:rPr>
                <a:t>october</a:t>
              </a:r>
              <a:r>
                <a:t>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</a:t>
              </a:r>
              <a:r>
                <a:rPr>
                  <a:solidFill>
                    <a:srgbClr val="FFC000"/>
                  </a:solidFill>
                </a:rPr>
                <a:t>C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Brother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Cookie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October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  <p:grpSp>
        <p:nvGrpSpPr>
          <p:cNvPr id="63" name="Group"/>
          <p:cNvGrpSpPr/>
          <p:nvPr/>
        </p:nvGrpSpPr>
        <p:grpSpPr>
          <a:xfrm>
            <a:off x="533400" y="1727199"/>
            <a:ext cx="8077200" cy="4953002"/>
            <a:chOff x="0" y="0"/>
            <a:chExt cx="8077200" cy="4953000"/>
          </a:xfrm>
        </p:grpSpPr>
        <p:sp>
          <p:nvSpPr>
            <p:cNvPr id="61" name="Rectangle"/>
            <p:cNvSpPr/>
            <p:nvPr/>
          </p:nvSpPr>
          <p:spPr>
            <a:xfrm>
              <a:off x="0" y="-1"/>
              <a:ext cx="8077200" cy="4953002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" name="Wanda wouldn’t offer her little brother a…"/>
            <p:cNvSpPr txBox="1"/>
            <p:nvPr/>
          </p:nvSpPr>
          <p:spPr>
            <a:xfrm>
              <a:off x="0" y="246323"/>
              <a:ext cx="8077200" cy="4458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Wanda wouldn’t offer her little </a:t>
              </a:r>
              <a:r>
                <a:rPr u="sng">
                  <a:solidFill>
                    <a:srgbClr val="FFC000"/>
                  </a:solidFill>
                </a:rPr>
                <a:t>brother</a:t>
              </a:r>
              <a:r>
                <a:t> a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              </a:t>
              </a:r>
              <a:r>
                <a:rPr>
                  <a:solidFill>
                    <a:srgbClr val="FFC000"/>
                  </a:solidFill>
                </a:rPr>
                <a:t>A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Christmas </a:t>
              </a:r>
              <a:r>
                <a:rPr u="sng">
                  <a:solidFill>
                    <a:srgbClr val="FFC000"/>
                  </a:solidFill>
                </a:rPr>
                <a:t>cookie</a:t>
              </a:r>
              <a:r>
                <a:t> because he ate all of her 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</a:t>
              </a:r>
              <a:r>
                <a:rPr>
                  <a:solidFill>
                    <a:srgbClr val="FFC000"/>
                  </a:solidFill>
                </a:rPr>
                <a:t>B</a:t>
              </a:r>
              <a:endParaRPr>
                <a:solidFill>
                  <a:srgbClr val="FFC0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Halloween candy last </a:t>
              </a:r>
              <a:r>
                <a:rPr u="sng">
                  <a:solidFill>
                    <a:srgbClr val="FFFB00"/>
                  </a:solidFill>
                </a:rPr>
                <a:t>o</a:t>
              </a:r>
              <a:r>
                <a:rPr u="sng">
                  <a:solidFill>
                    <a:srgbClr val="FFFF00"/>
                  </a:solidFill>
                </a:rPr>
                <a:t>ctober</a:t>
              </a:r>
              <a:r>
                <a:t>.</a:t>
              </a: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                                        </a:t>
              </a:r>
              <a:r>
                <a:rPr>
                  <a:solidFill>
                    <a:srgbClr val="FFFF00"/>
                  </a:solidFill>
                </a:rPr>
                <a:t>C</a:t>
              </a:r>
              <a:endParaRPr>
                <a:solidFill>
                  <a:srgbClr val="FFFF00"/>
                </a:solidFill>
              </a:endParaRPr>
            </a:p>
            <a:p>
              <a:pPr indent="39687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Brother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Cookie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October</a:t>
              </a:r>
            </a:p>
            <a:p>
              <a:pPr marL="39687">
                <a:buSzPct val="100000"/>
                <a:buChar char="•"/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No change is necessary.</a:t>
              </a:r>
            </a:p>
          </p:txBody>
        </p:sp>
      </p:grpSp>
      <p:pic>
        <p:nvPicPr>
          <p:cNvPr id="6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9962" y="4038600"/>
            <a:ext cx="1290638" cy="23606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" name="Group"/>
          <p:cNvGrpSpPr/>
          <p:nvPr/>
        </p:nvGrpSpPr>
        <p:grpSpPr>
          <a:xfrm>
            <a:off x="3886200" y="4419599"/>
            <a:ext cx="3648076" cy="1676401"/>
            <a:chOff x="0" y="0"/>
            <a:chExt cx="3648075" cy="1676400"/>
          </a:xfrm>
        </p:grpSpPr>
        <p:sp>
          <p:nvSpPr>
            <p:cNvPr id="65" name="Shape"/>
            <p:cNvSpPr/>
            <p:nvPr/>
          </p:nvSpPr>
          <p:spPr>
            <a:xfrm>
              <a:off x="0" y="0"/>
              <a:ext cx="3648076" cy="167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0" y="0"/>
                  </a:moveTo>
                  <a:cubicBezTo>
                    <a:pt x="976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976" y="21600"/>
                    <a:pt x="2180" y="21600"/>
                  </a:cubicBezTo>
                  <a:lnTo>
                    <a:pt x="10901" y="21600"/>
                  </a:lnTo>
                  <a:cubicBezTo>
                    <a:pt x="12105" y="21600"/>
                    <a:pt x="13081" y="19988"/>
                    <a:pt x="13081" y="18000"/>
                  </a:cubicBezTo>
                  <a:lnTo>
                    <a:pt x="13081" y="9000"/>
                  </a:lnTo>
                  <a:lnTo>
                    <a:pt x="21600" y="6966"/>
                  </a:lnTo>
                  <a:lnTo>
                    <a:pt x="13081" y="3600"/>
                  </a:lnTo>
                  <a:cubicBezTo>
                    <a:pt x="13081" y="1612"/>
                    <a:pt x="12105" y="0"/>
                    <a:pt x="10901" y="0"/>
                  </a:cubicBezTo>
                  <a:lnTo>
                    <a:pt x="763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" name="Is brother, cookie, or october a problem?"/>
            <p:cNvSpPr txBox="1"/>
            <p:nvPr/>
          </p:nvSpPr>
          <p:spPr>
            <a:xfrm>
              <a:off x="82550" y="112340"/>
              <a:ext cx="2044700" cy="1451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000">
                  <a:solidFill>
                    <a:srgbClr val="000000"/>
                  </a:solidFill>
                </a:defRPr>
              </a:pPr>
              <a:r>
                <a:t>Is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brother</a:t>
              </a:r>
              <a:r>
                <a:t>,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cookie</a:t>
              </a:r>
              <a:r>
                <a:t>, or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october </a:t>
              </a:r>
              <a:r>
                <a:t>a problem?</a:t>
              </a:r>
            </a:p>
          </p:txBody>
        </p:sp>
      </p:grpSp>
      <p:grpSp>
        <p:nvGrpSpPr>
          <p:cNvPr id="70" name="Group"/>
          <p:cNvGrpSpPr/>
          <p:nvPr/>
        </p:nvGrpSpPr>
        <p:grpSpPr>
          <a:xfrm>
            <a:off x="3886200" y="4419599"/>
            <a:ext cx="3648076" cy="1676401"/>
            <a:chOff x="0" y="0"/>
            <a:chExt cx="3648075" cy="1676400"/>
          </a:xfrm>
        </p:grpSpPr>
        <p:sp>
          <p:nvSpPr>
            <p:cNvPr id="68" name="Shape"/>
            <p:cNvSpPr/>
            <p:nvPr/>
          </p:nvSpPr>
          <p:spPr>
            <a:xfrm>
              <a:off x="0" y="0"/>
              <a:ext cx="3648076" cy="167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0" y="0"/>
                  </a:moveTo>
                  <a:cubicBezTo>
                    <a:pt x="976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976" y="21600"/>
                    <a:pt x="2180" y="21600"/>
                  </a:cubicBezTo>
                  <a:lnTo>
                    <a:pt x="10901" y="21600"/>
                  </a:lnTo>
                  <a:cubicBezTo>
                    <a:pt x="12105" y="21600"/>
                    <a:pt x="13081" y="19988"/>
                    <a:pt x="13081" y="18000"/>
                  </a:cubicBezTo>
                  <a:lnTo>
                    <a:pt x="13081" y="9000"/>
                  </a:lnTo>
                  <a:lnTo>
                    <a:pt x="21600" y="6966"/>
                  </a:lnTo>
                  <a:lnTo>
                    <a:pt x="13081" y="3600"/>
                  </a:lnTo>
                  <a:cubicBezTo>
                    <a:pt x="13081" y="1612"/>
                    <a:pt x="12105" y="0"/>
                    <a:pt x="10901" y="0"/>
                  </a:cubicBezTo>
                  <a:lnTo>
                    <a:pt x="763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" name="October  needs a capital letter, which option C provides."/>
            <p:cNvSpPr txBox="1"/>
            <p:nvPr/>
          </p:nvSpPr>
          <p:spPr>
            <a:xfrm>
              <a:off x="82550" y="2195"/>
              <a:ext cx="2044700" cy="1672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000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October </a:t>
              </a:r>
              <a:r>
                <a:rPr>
                  <a:latin typeface="+mj-lt"/>
                  <a:ea typeface="+mj-ea"/>
                  <a:cs typeface="+mj-cs"/>
                  <a:sym typeface="Arial"/>
                </a:rPr>
                <a:t> needs a capital letter, which option</a:t>
              </a:r>
              <a:r>
                <a:t> C </a:t>
              </a:r>
              <a:r>
                <a:rPr>
                  <a:latin typeface="+mj-lt"/>
                  <a:ea typeface="+mj-ea"/>
                  <a:cs typeface="+mj-cs"/>
                  <a:sym typeface="Arial"/>
                </a:rPr>
                <a:t>provides.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2" presetID="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Class="entr" nodeType="afterEffect" presetSubtype="0" presetID="1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7"/>
      <p:bldP build="whole" bldLvl="1" animBg="1" rev="0" advAuto="0" spid="57" grpId="2"/>
      <p:bldP build="whole" bldLvl="1" animBg="1" rev="0" advAuto="0" spid="63" grpId="6"/>
      <p:bldP build="whole" bldLvl="1" animBg="1" rev="0" advAuto="0" spid="56" grpId="1"/>
      <p:bldP build="whole" bldLvl="1" animBg="1" rev="0" advAuto="0" spid="60" grpId="3"/>
      <p:bldP build="whole" bldLvl="1" animBg="1" rev="0" advAuto="0" spid="67" grpId="5"/>
      <p:bldP build="whole" bldLvl="1" animBg="1" rev="0" advAuto="0" spid="64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4512" y="4038600"/>
            <a:ext cx="1598613" cy="25908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Capitalize the first letter of the first word of a sentence."/>
          <p:cNvSpPr txBox="1"/>
          <p:nvPr>
            <p:ph type="title"/>
          </p:nvPr>
        </p:nvSpPr>
        <p:spPr>
          <a:xfrm>
            <a:off x="685800" y="304800"/>
            <a:ext cx="7772400" cy="1981200"/>
          </a:xfrm>
          <a:prstGeom prst="rect">
            <a:avLst/>
          </a:prstGeom>
        </p:spPr>
        <p:txBody>
          <a:bodyPr/>
          <a:lstStyle/>
          <a:p>
            <a:pPr indent="279400" algn="l"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Capitalize the first </a:t>
            </a:r>
            <a:r>
              <a:rPr>
                <a:solidFill>
                  <a:srgbClr val="FFC000"/>
                </a:solidFill>
              </a:rPr>
              <a:t>letter</a:t>
            </a:r>
            <a:r>
              <a:t> of the first </a:t>
            </a:r>
            <a:r>
              <a:rPr>
                <a:solidFill>
                  <a:srgbClr val="FFC000"/>
                </a:solidFill>
              </a:rPr>
              <a:t>word</a:t>
            </a:r>
            <a:r>
              <a:t> of a </a:t>
            </a:r>
            <a:r>
              <a:rPr>
                <a:solidFill>
                  <a:srgbClr val="FFC000"/>
                </a:solidFill>
              </a:rPr>
              <a:t>sentence</a:t>
            </a:r>
            <a:r>
              <a:t>.</a:t>
            </a:r>
          </a:p>
        </p:txBody>
      </p:sp>
      <p:sp>
        <p:nvSpPr>
          <p:cNvPr id="74" name="the rotten pear sat in a puddle of goo on the kitchen counter."/>
          <p:cNvSpPr txBox="1"/>
          <p:nvPr>
            <p:ph type="body" sz="half" idx="1"/>
          </p:nvPr>
        </p:nvSpPr>
        <p:spPr>
          <a:xfrm>
            <a:off x="1371600" y="2667000"/>
            <a:ext cx="6400800" cy="2933700"/>
          </a:xfrm>
          <a:prstGeom prst="rect">
            <a:avLst/>
          </a:prstGeom>
        </p:spPr>
        <p:txBody>
          <a:bodyPr/>
          <a:lstStyle>
            <a:lvl1pPr marL="0" indent="39687"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rotten pear sat in a puddle of goo on the kitchen counter.</a:t>
            </a:r>
          </a:p>
        </p:txBody>
      </p:sp>
      <p:grpSp>
        <p:nvGrpSpPr>
          <p:cNvPr id="77" name="Group"/>
          <p:cNvGrpSpPr/>
          <p:nvPr/>
        </p:nvGrpSpPr>
        <p:grpSpPr>
          <a:xfrm>
            <a:off x="914399" y="4343399"/>
            <a:ext cx="5972176" cy="2286002"/>
            <a:chOff x="0" y="0"/>
            <a:chExt cx="5972175" cy="2286000"/>
          </a:xfrm>
        </p:grpSpPr>
        <p:sp>
          <p:nvSpPr>
            <p:cNvPr id="75" name="Shape"/>
            <p:cNvSpPr/>
            <p:nvPr/>
          </p:nvSpPr>
          <p:spPr>
            <a:xfrm>
              <a:off x="0" y="-1"/>
              <a:ext cx="5972175" cy="228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1" y="0"/>
                  </a:moveTo>
                  <a:cubicBezTo>
                    <a:pt x="905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905" y="21600"/>
                    <a:pt x="2021" y="21600"/>
                  </a:cubicBezTo>
                  <a:lnTo>
                    <a:pt x="10104" y="21600"/>
                  </a:lnTo>
                  <a:cubicBezTo>
                    <a:pt x="11220" y="21600"/>
                    <a:pt x="12125" y="19988"/>
                    <a:pt x="12125" y="18000"/>
                  </a:cubicBezTo>
                  <a:lnTo>
                    <a:pt x="12125" y="9000"/>
                  </a:lnTo>
                  <a:lnTo>
                    <a:pt x="21600" y="6488"/>
                  </a:lnTo>
                  <a:lnTo>
                    <a:pt x="12125" y="3600"/>
                  </a:lnTo>
                  <a:cubicBezTo>
                    <a:pt x="12125" y="1612"/>
                    <a:pt x="11220" y="0"/>
                    <a:pt x="10104" y="0"/>
                  </a:cubicBezTo>
                  <a:lnTo>
                    <a:pt x="707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6" name="Dude, formal writing is not the same as texting your friend!"/>
            <p:cNvSpPr txBox="1"/>
            <p:nvPr/>
          </p:nvSpPr>
          <p:spPr>
            <a:xfrm>
              <a:off x="120650" y="466278"/>
              <a:ext cx="3111500" cy="1353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Dude,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formal </a:t>
              </a:r>
              <a:r>
                <a:t>writing is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not </a:t>
              </a:r>
              <a:r>
                <a:t>the same as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texting </a:t>
              </a:r>
              <a:r>
                <a:t>your friend!</a:t>
              </a:r>
            </a:p>
          </p:txBody>
        </p:sp>
      </p:grpSp>
      <p:grpSp>
        <p:nvGrpSpPr>
          <p:cNvPr id="80" name="Group"/>
          <p:cNvGrpSpPr/>
          <p:nvPr/>
        </p:nvGrpSpPr>
        <p:grpSpPr>
          <a:xfrm>
            <a:off x="1371600" y="2667000"/>
            <a:ext cx="6400800" cy="1219200"/>
            <a:chOff x="0" y="0"/>
            <a:chExt cx="6400800" cy="1219200"/>
          </a:xfrm>
        </p:grpSpPr>
        <p:sp>
          <p:nvSpPr>
            <p:cNvPr id="78" name="Rectangle"/>
            <p:cNvSpPr/>
            <p:nvPr/>
          </p:nvSpPr>
          <p:spPr>
            <a:xfrm>
              <a:off x="0" y="0"/>
              <a:ext cx="6400800" cy="12192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9" name="The rotten pear sat in a puddle of goo on the kitchen counter."/>
            <p:cNvSpPr txBox="1"/>
            <p:nvPr/>
          </p:nvSpPr>
          <p:spPr>
            <a:xfrm>
              <a:off x="0" y="0"/>
              <a:ext cx="6400800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39687">
                <a:spcBef>
                  <a:spcPts val="800"/>
                </a:spcBef>
                <a:defRPr sz="2800">
                  <a:solidFill>
                    <a:srgbClr val="FFC000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T</a:t>
              </a:r>
              <a:r>
                <a: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rPr>
                <a:t>he rotten pear sat in a puddle of goo on the kitchen counter.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2" presetID="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0" presetID="1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3"/>
      <p:bldP build="whole" bldLvl="1" animBg="1" rev="0" advAuto="0" spid="72" grpId="4"/>
      <p:bldP build="whole" bldLvl="1" animBg="1" rev="0" advAuto="0" spid="77" grpId="5"/>
      <p:bldP build="whole" bldLvl="1" animBg="1" rev="0" advAuto="0" spid="73" grpId="1"/>
      <p:bldP build="p" bldLvl="1" animBg="1" rev="0" advAuto="0" spid="7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apitalize the pronoun I."/>
          <p:cNvSpPr txBox="1"/>
          <p:nvPr>
            <p:ph type="title"/>
          </p:nvPr>
        </p:nvSpPr>
        <p:spPr>
          <a:xfrm>
            <a:off x="685800" y="304800"/>
            <a:ext cx="7772400" cy="1470025"/>
          </a:xfrm>
          <a:prstGeom prst="rect">
            <a:avLst/>
          </a:prstGeom>
        </p:spPr>
        <p:txBody>
          <a:bodyPr/>
          <a:lstStyle/>
          <a:p>
            <a:pPr indent="279400"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Capitalize the pronoun</a:t>
            </a:r>
            <a:r>
              <a:rPr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i="1" sz="400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t>.</a:t>
            </a:r>
          </a:p>
        </p:txBody>
      </p:sp>
      <p:sp>
        <p:nvSpPr>
          <p:cNvPr id="83" name="If that liar Darlene claims that she spent the night studying, i will say that i saw her kissing Thomas at the movies."/>
          <p:cNvSpPr txBox="1"/>
          <p:nvPr>
            <p:ph type="body" sz="half" idx="1"/>
          </p:nvPr>
        </p:nvSpPr>
        <p:spPr>
          <a:xfrm>
            <a:off x="1143000" y="1981200"/>
            <a:ext cx="6858000" cy="3467100"/>
          </a:xfrm>
          <a:prstGeom prst="rect">
            <a:avLst/>
          </a:prstGeom>
        </p:spPr>
        <p:txBody>
          <a:bodyPr/>
          <a:lstStyle>
            <a:lvl1pPr marL="0" indent="39687"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If that liar Darlene claims that she spent the night studying, i will say that i saw her kissing Thomas at the movies.</a:t>
            </a:r>
          </a:p>
        </p:txBody>
      </p:sp>
      <p:grpSp>
        <p:nvGrpSpPr>
          <p:cNvPr id="86" name="Group"/>
          <p:cNvGrpSpPr/>
          <p:nvPr/>
        </p:nvGrpSpPr>
        <p:grpSpPr>
          <a:xfrm>
            <a:off x="1143000" y="1981200"/>
            <a:ext cx="6858000" cy="1752600"/>
            <a:chOff x="0" y="0"/>
            <a:chExt cx="6858000" cy="1752600"/>
          </a:xfrm>
        </p:grpSpPr>
        <p:sp>
          <p:nvSpPr>
            <p:cNvPr id="84" name="Rectangle"/>
            <p:cNvSpPr/>
            <p:nvPr/>
          </p:nvSpPr>
          <p:spPr>
            <a:xfrm>
              <a:off x="0" y="0"/>
              <a:ext cx="6858000" cy="17526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5" name="If that liar Darlene claims that she spent the night studying, I will say that I saw her kissing Thomas at the movies."/>
            <p:cNvSpPr txBox="1"/>
            <p:nvPr/>
          </p:nvSpPr>
          <p:spPr>
            <a:xfrm>
              <a:off x="0" y="0"/>
              <a:ext cx="6858000" cy="1225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39687">
                <a:spcBef>
                  <a:spcPts val="600"/>
                </a:spcBef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If that liar Darlene claims that she spent the night studying, </a:t>
              </a:r>
              <a:r>
                <a:rPr b="1">
                  <a:solidFill>
                    <a:srgbClr val="FFC000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r>
                <a:t> will say that </a:t>
              </a:r>
              <a:r>
                <a:rPr b="1">
                  <a:solidFill>
                    <a:srgbClr val="FFC000"/>
                  </a:solidFill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r>
                <a:t> saw her kissing Thomas at the movies.</a:t>
              </a:r>
            </a:p>
          </p:txBody>
        </p:sp>
      </p:grpSp>
      <p:pic>
        <p:nvPicPr>
          <p:cNvPr id="8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2687" y="3581400"/>
            <a:ext cx="1268413" cy="3276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0" name="Group"/>
          <p:cNvGrpSpPr/>
          <p:nvPr/>
        </p:nvGrpSpPr>
        <p:grpSpPr>
          <a:xfrm>
            <a:off x="2233612" y="4267199"/>
            <a:ext cx="6376989" cy="2057401"/>
            <a:chOff x="0" y="0"/>
            <a:chExt cx="6376987" cy="2057400"/>
          </a:xfrm>
        </p:grpSpPr>
        <p:sp>
          <p:nvSpPr>
            <p:cNvPr id="88" name="Shape"/>
            <p:cNvSpPr/>
            <p:nvPr/>
          </p:nvSpPr>
          <p:spPr>
            <a:xfrm>
              <a:off x="-1" y="0"/>
              <a:ext cx="6376989" cy="205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9" y="0"/>
                  </a:moveTo>
                  <a:cubicBezTo>
                    <a:pt x="11327" y="0"/>
                    <a:pt x="10499" y="1612"/>
                    <a:pt x="10499" y="3600"/>
                  </a:cubicBezTo>
                  <a:lnTo>
                    <a:pt x="0" y="558"/>
                  </a:lnTo>
                  <a:lnTo>
                    <a:pt x="10499" y="9000"/>
                  </a:lnTo>
                  <a:lnTo>
                    <a:pt x="10499" y="18000"/>
                  </a:lnTo>
                  <a:cubicBezTo>
                    <a:pt x="10499" y="19988"/>
                    <a:pt x="11327" y="21600"/>
                    <a:pt x="12349" y="21600"/>
                  </a:cubicBezTo>
                  <a:lnTo>
                    <a:pt x="19750" y="21600"/>
                  </a:lnTo>
                  <a:cubicBezTo>
                    <a:pt x="20772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772" y="0"/>
                    <a:pt x="19750" y="0"/>
                  </a:cubicBezTo>
                  <a:lnTo>
                    <a:pt x="123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9" name="Don’t be lazy! Capitalize those I ’s. You deserve a capital letter!"/>
            <p:cNvSpPr txBox="1"/>
            <p:nvPr/>
          </p:nvSpPr>
          <p:spPr>
            <a:xfrm>
              <a:off x="3220251" y="203100"/>
              <a:ext cx="3036057" cy="165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Don’t be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lazy! </a:t>
              </a:r>
              <a:r>
                <a:t>Capitalize those </a:t>
              </a:r>
              <a:r>
                <a:rPr b="1" i="1">
                  <a:latin typeface="Garamond"/>
                  <a:ea typeface="Garamond"/>
                  <a:cs typeface="Garamond"/>
                  <a:sym typeface="Garamond"/>
                </a:rPr>
                <a:t>I</a:t>
              </a:r>
              <a:r>
                <a:rPr b="1" sz="1200"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t>’s. You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deserve </a:t>
              </a:r>
              <a:r>
                <a:t>a capital letter!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0" presetID="1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" grpId="3"/>
      <p:bldP build="p" bldLvl="1" animBg="1" rev="0" advAuto="0" spid="83" grpId="2"/>
      <p:bldP build="whole" bldLvl="1" animBg="1" rev="0" advAuto="0" spid="82" grpId="1"/>
      <p:bldP build="whole" bldLvl="1" animBg="1" rev="0" advAuto="0" spid="87" grpId="4"/>
      <p:bldP build="whole" bldLvl="1" animBg="1" rev="0" advAuto="0" spid="90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apitalize proper nouns."/>
          <p:cNvSpPr txBox="1"/>
          <p:nvPr>
            <p:ph type="title"/>
          </p:nvPr>
        </p:nvSpPr>
        <p:spPr>
          <a:xfrm>
            <a:off x="762000" y="454024"/>
            <a:ext cx="7620000" cy="1450977"/>
          </a:xfrm>
          <a:prstGeom prst="rect">
            <a:avLst/>
          </a:prstGeom>
        </p:spPr>
        <p:txBody>
          <a:bodyPr/>
          <a:lstStyle/>
          <a:p>
            <a:pPr indent="279400"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Capitalize </a:t>
            </a:r>
            <a:r>
              <a:rPr>
                <a:solidFill>
                  <a:srgbClr val="FFC000"/>
                </a:solidFill>
              </a:rPr>
              <a:t>proper nouns</a:t>
            </a:r>
            <a:r>
              <a:t>.</a:t>
            </a:r>
          </a:p>
        </p:txBody>
      </p:sp>
      <p:sp>
        <p:nvSpPr>
          <p:cNvPr id="93" name="On tuesday, september 18, elizabeth cooked her first pot of squid eyeball stew."/>
          <p:cNvSpPr txBox="1"/>
          <p:nvPr>
            <p:ph type="body" sz="half" idx="1"/>
          </p:nvPr>
        </p:nvSpPr>
        <p:spPr>
          <a:xfrm>
            <a:off x="1066800" y="2209800"/>
            <a:ext cx="7010400" cy="3238500"/>
          </a:xfrm>
          <a:prstGeom prst="rect">
            <a:avLst/>
          </a:prstGeom>
        </p:spPr>
        <p:txBody>
          <a:bodyPr/>
          <a:lstStyle>
            <a:lvl1pPr marL="0" indent="39687"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On tuesday, september 18, elizabeth cooked her first pot of squid eyeball stew. </a:t>
            </a:r>
          </a:p>
        </p:txBody>
      </p:sp>
      <p:grpSp>
        <p:nvGrpSpPr>
          <p:cNvPr id="96" name="Group"/>
          <p:cNvGrpSpPr/>
          <p:nvPr/>
        </p:nvGrpSpPr>
        <p:grpSpPr>
          <a:xfrm>
            <a:off x="1066800" y="2209800"/>
            <a:ext cx="7010400" cy="1524000"/>
            <a:chOff x="0" y="0"/>
            <a:chExt cx="7010400" cy="1524000"/>
          </a:xfrm>
        </p:grpSpPr>
        <p:sp>
          <p:nvSpPr>
            <p:cNvPr id="94" name="Rectangle"/>
            <p:cNvSpPr/>
            <p:nvPr/>
          </p:nvSpPr>
          <p:spPr>
            <a:xfrm>
              <a:off x="0" y="0"/>
              <a:ext cx="7010400" cy="1524000"/>
            </a:xfrm>
            <a:prstGeom prst="rect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5" name="On Tuesday, September 18, Elizabeth cooked her first pot of squid eyeball stew."/>
            <p:cNvSpPr txBox="1"/>
            <p:nvPr/>
          </p:nvSpPr>
          <p:spPr>
            <a:xfrm>
              <a:off x="0" y="0"/>
              <a:ext cx="7010400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39687">
                <a:spcBef>
                  <a:spcPts val="600"/>
                </a:spcBef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  <a:r>
                <a:t>On </a:t>
              </a:r>
              <a:r>
                <a:rPr>
                  <a:solidFill>
                    <a:srgbClr val="FFC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</a:t>
              </a:r>
              <a:r>
                <a:t>uesday, </a:t>
              </a:r>
              <a:r>
                <a:rPr>
                  <a:solidFill>
                    <a:srgbClr val="FFC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</a:t>
              </a:r>
              <a:r>
                <a:t>eptember 18, </a:t>
              </a:r>
              <a:r>
                <a:rPr>
                  <a:solidFill>
                    <a:srgbClr val="FFC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E</a:t>
              </a:r>
              <a:r>
                <a:t>lizabeth cooked her first pot of squid eyeball stew. </a:t>
              </a:r>
            </a:p>
          </p:txBody>
        </p:sp>
      </p:grpSp>
      <p:pic>
        <p:nvPicPr>
          <p:cNvPr id="9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4600" y="3387725"/>
            <a:ext cx="2438400" cy="33940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" name="Group"/>
          <p:cNvGrpSpPr/>
          <p:nvPr/>
        </p:nvGrpSpPr>
        <p:grpSpPr>
          <a:xfrm>
            <a:off x="1066800" y="3941762"/>
            <a:ext cx="7138988" cy="2533651"/>
            <a:chOff x="0" y="0"/>
            <a:chExt cx="7138987" cy="2533650"/>
          </a:xfrm>
        </p:grpSpPr>
        <p:sp>
          <p:nvSpPr>
            <p:cNvPr id="98" name="Shape"/>
            <p:cNvSpPr/>
            <p:nvPr/>
          </p:nvSpPr>
          <p:spPr>
            <a:xfrm>
              <a:off x="0" y="0"/>
              <a:ext cx="7138988" cy="25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3" y="1474"/>
                  </a:moveTo>
                  <a:cubicBezTo>
                    <a:pt x="843" y="1474"/>
                    <a:pt x="0" y="2976"/>
                    <a:pt x="0" y="4828"/>
                  </a:cubicBezTo>
                  <a:lnTo>
                    <a:pt x="0" y="18246"/>
                  </a:lnTo>
                  <a:cubicBezTo>
                    <a:pt x="0" y="20098"/>
                    <a:pt x="843" y="21600"/>
                    <a:pt x="1883" y="21600"/>
                  </a:cubicBezTo>
                  <a:lnTo>
                    <a:pt x="9413" y="21600"/>
                  </a:lnTo>
                  <a:cubicBezTo>
                    <a:pt x="10452" y="21600"/>
                    <a:pt x="11295" y="20098"/>
                    <a:pt x="11295" y="18246"/>
                  </a:cubicBezTo>
                  <a:lnTo>
                    <a:pt x="11295" y="9860"/>
                  </a:lnTo>
                  <a:lnTo>
                    <a:pt x="21600" y="0"/>
                  </a:lnTo>
                  <a:lnTo>
                    <a:pt x="11295" y="4828"/>
                  </a:lnTo>
                  <a:cubicBezTo>
                    <a:pt x="11295" y="2976"/>
                    <a:pt x="10452" y="1474"/>
                    <a:pt x="9413" y="1474"/>
                  </a:cubicBezTo>
                  <a:lnTo>
                    <a:pt x="6589" y="147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38098" dir="2700000">
                <a:srgbClr val="808080">
                  <a:alpha val="3999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Proper nouns include the days of the week, the months of the year, and names."/>
            <p:cNvSpPr txBox="1"/>
            <p:nvPr/>
          </p:nvSpPr>
          <p:spPr>
            <a:xfrm>
              <a:off x="139700" y="498028"/>
              <a:ext cx="3454400" cy="1709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indent="11112" algn="ctr">
                <a:defRPr sz="2400">
                  <a:solidFill>
                    <a:srgbClr val="000000"/>
                  </a:solidFill>
                </a:defRPr>
              </a:pPr>
              <a:r>
                <a:t>Proper nouns include the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days</a:t>
              </a:r>
              <a:r>
                <a:t> of the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week</a:t>
              </a:r>
              <a:r>
                <a:t>, the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months</a:t>
              </a:r>
              <a:r>
                <a:t> of the 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year</a:t>
              </a:r>
              <a:r>
                <a:rPr i="1"/>
                <a:t>, </a:t>
              </a:r>
              <a:r>
                <a:t>and</a:t>
              </a:r>
              <a:r>
                <a:rPr>
                  <a:latin typeface="Arial Black"/>
                  <a:ea typeface="Arial Black"/>
                  <a:cs typeface="Arial Black"/>
                  <a:sym typeface="Arial Black"/>
                </a:rPr>
                <a:t> names</a:t>
              </a:r>
              <a:r>
                <a:t>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2" presetID="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0" presetID="1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" grpId="3"/>
      <p:bldP build="whole" bldLvl="1" animBg="1" rev="0" advAuto="0" spid="92" grpId="1"/>
      <p:bldP build="p" bldLvl="1" animBg="1" rev="0" advAuto="0" spid="93" grpId="2"/>
      <p:bldP build="whole" bldLvl="1" animBg="1" rev="0" advAuto="0" spid="97" grpId="4"/>
      <p:bldP build="whole" bldLvl="1" animBg="1" rev="0" advAuto="0" spid="100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2137" y="3429000"/>
            <a:ext cx="2354263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ther Proper Noun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indent="27940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Other Proper Nouns</a:t>
            </a:r>
          </a:p>
        </p:txBody>
      </p:sp>
      <p:sp>
        <p:nvSpPr>
          <p:cNvPr id="104" name="Titles before Names…"/>
          <p:cNvSpPr txBox="1"/>
          <p:nvPr>
            <p:ph type="body" sz="half" idx="1"/>
          </p:nvPr>
        </p:nvSpPr>
        <p:spPr>
          <a:xfrm>
            <a:off x="457200" y="1722437"/>
            <a:ext cx="2743200" cy="51355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Titles</a:t>
            </a:r>
            <a:r>
              <a:rPr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before</a:t>
            </a:r>
            <a:r>
              <a:rPr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t>Names</a:t>
            </a:r>
          </a:p>
          <a:p>
            <a:pPr>
              <a:lnSpc>
                <a:spcPct val="90000"/>
              </a:lnSpc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Specific Places</a:t>
            </a:r>
          </a:p>
          <a:p>
            <a:pPr>
              <a:lnSpc>
                <a:spcPct val="90000"/>
              </a:lnSpc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Organizations</a:t>
            </a:r>
          </a:p>
          <a:p>
            <a:pPr>
              <a:lnSpc>
                <a:spcPct val="90000"/>
              </a:lnSpc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Companies</a:t>
            </a:r>
          </a:p>
          <a:p>
            <a:pPr>
              <a:lnSpc>
                <a:spcPct val="90000"/>
              </a:lnSpc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Product Names</a:t>
            </a:r>
          </a:p>
          <a:p>
            <a:pPr>
              <a:lnSpc>
                <a:spcPct val="90000"/>
              </a:lnSpc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Religions</a:t>
            </a:r>
          </a:p>
          <a:p>
            <a:pPr>
              <a:lnSpc>
                <a:spcPct val="90000"/>
              </a:lnSpc>
              <a:buChar char="▪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Languages</a:t>
            </a:r>
          </a:p>
        </p:txBody>
      </p:sp>
      <p:sp>
        <p:nvSpPr>
          <p:cNvPr id="105" name="Nationalities…"/>
          <p:cNvSpPr txBox="1"/>
          <p:nvPr/>
        </p:nvSpPr>
        <p:spPr>
          <a:xfrm>
            <a:off x="5943600" y="1722437"/>
            <a:ext cx="2908300" cy="3787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2587" indent="-34290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Nationalities</a:t>
            </a:r>
          </a:p>
          <a:p>
            <a:pPr marL="382587" indent="-34290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Holidays</a:t>
            </a:r>
          </a:p>
          <a:p>
            <a:pPr marL="382587" indent="-34290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Departments</a:t>
            </a:r>
          </a:p>
          <a:p>
            <a:pPr marL="382587" indent="-34290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Historical </a:t>
            </a:r>
            <a:br/>
            <a:r>
              <a:t>Eras</a:t>
            </a:r>
          </a:p>
          <a:p>
            <a:pPr marL="382587" indent="-34290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Regions of the Country</a:t>
            </a:r>
          </a:p>
          <a:p>
            <a:pPr marL="382587" indent="-34290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Course Names</a:t>
            </a:r>
          </a:p>
          <a:p>
            <a:pPr marL="382587" indent="-34290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▪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Titles of Works</a:t>
            </a:r>
          </a:p>
        </p:txBody>
      </p:sp>
      <p:pic>
        <p:nvPicPr>
          <p:cNvPr id="10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200" y="3368675"/>
            <a:ext cx="2397125" cy="3336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Class="entr" nodeType="afterEffect" presetSubtype="8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afterEffect" presetSubtype="0" presetID="1" grpId="5" fill="hold">
                                  <p:stCondLst>
                                    <p:cond delay="1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"/>
                            </p:stCondLst>
                            <p:childTnLst>
                              <p:par>
                                <p:cTn id="60" presetClass="entr" nodeType="afterEffect" presetSubtype="2" presetID="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Class="entr" nodeType="withEffect" presetSubtype="2" presetID="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1"/>
                            </p:stCondLst>
                            <p:childTnLst>
                              <p:par>
                                <p:cTn id="69" presetClass="entr" nodeType="afterEffect" presetSubtype="2" presetID="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1"/>
                            </p:stCondLst>
                            <p:childTnLst>
                              <p:par>
                                <p:cTn id="74" presetClass="entr" nodeType="afterEffect" presetSubtype="2" presetID="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1"/>
                            </p:stCondLst>
                            <p:childTnLst>
                              <p:par>
                                <p:cTn id="79" presetClass="entr" nodeType="afterEffect" presetSubtype="2" presetID="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1"/>
                            </p:stCondLst>
                            <p:childTnLst>
                              <p:par>
                                <p:cTn id="84" presetClass="entr" nodeType="afterEffect" presetSubtype="2" presetID="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1"/>
                            </p:stCondLst>
                            <p:childTnLst>
                              <p:par>
                                <p:cTn id="89" presetClass="entr" nodeType="afterEffect" presetSubtype="2" presetID="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1"/>
                            </p:stCondLst>
                            <p:childTnLst>
                              <p:par>
                                <p:cTn id="94" presetClass="entr" nodeType="afterEffect" presetSubtype="2" presetID="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1"/>
      <p:bldP build="whole" bldLvl="1" animBg="1" rev="0" advAuto="0" spid="102" grpId="2"/>
      <p:bldP build="p" bldLvl="5" animBg="1" rev="0" advAuto="0" spid="105" grpId="6"/>
      <p:bldP build="whole" bldLvl="1" animBg="1" rev="0" advAuto="0" spid="102" grpId="4"/>
      <p:bldP build="whole" bldLvl="1" animBg="1" rev="0" advAuto="0" spid="106" grpId="5"/>
      <p:bldP build="p" bldLvl="1" animBg="1" rev="0" advAuto="0" spid="10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4F6228"/>
      </a:dk1>
      <a:lt1>
        <a:srgbClr val="4F6127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4F6228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4F6228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4F6228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4F6228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